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73" r:id="rId4"/>
    <p:sldId id="275" r:id="rId5"/>
    <p:sldId id="260" r:id="rId6"/>
    <p:sldId id="263" r:id="rId7"/>
    <p:sldId id="259" r:id="rId8"/>
    <p:sldId id="264" r:id="rId9"/>
    <p:sldId id="257" r:id="rId10"/>
    <p:sldId id="266" r:id="rId11"/>
    <p:sldId id="269" r:id="rId12"/>
    <p:sldId id="271" r:id="rId13"/>
    <p:sldId id="267" r:id="rId14"/>
    <p:sldId id="272" r:id="rId15"/>
    <p:sldId id="265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648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6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9FE0C9-AB7C-49D1-9273-400ED4B77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4DC112B-89CA-43A9-9810-3EF075ED70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3D4A36-DE48-404F-AA54-BF4573A6E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8F8C5F-A608-4CEE-8E31-68D7B6A4D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F6F70A-A4BE-46F9-B512-162BFE72F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8762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0F8FC-F28A-4546-BC9E-6E948A4B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8EE67E-6235-43AC-BF85-CDB48C0A2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C70C99-AA73-4521-A88C-92F840C8B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441C8E-09A8-4E92-B507-7D31204CF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02CE1F-DBB0-4930-9520-73D67C982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032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66DD4EC-8530-429F-8C1F-6018BA55D5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189D1B1-D4B8-43FE-9F3E-6E52170EB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1BBC92-77BE-4E5E-A8BB-C4FAA419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C68A6E-34F7-4646-8AE3-D6FF87A6E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C71DC0-C127-480B-8F7F-99BC709B9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2888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1DAA05-F159-4F21-B1CD-C48E66BFD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09FA9A-91A6-450D-9CF6-925986BFB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A7B2F4-5F3C-4664-92E8-79C8BC867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43E622-0350-4445-BEA8-A02A03300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D6897D-0264-4049-B958-DC3082515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6305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3796DF-AE60-4B0E-ACE5-1632CAC2B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9492A73-03BA-43FC-8360-37640E943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DB42F2-9EEF-4704-8094-B9831B674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F686EF-6551-41AD-9634-0CF5A15DE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13153F-E199-4EF3-9B5D-6A51EE771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1980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F57ED8-AAFD-4269-90D9-8B7DA8E92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865889-D19B-4AE9-8776-536D2D65E6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3A5D36-252E-4C78-AF16-06D0461878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BF0118B-361F-4F09-9A20-D88C334D5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359D3BB-60A4-4EA0-AB5F-7516EDA78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58C6A8-E85F-49AB-89D9-A48FD83E5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29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390E16-2EA0-45E8-81DA-F2174B1F0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76DC6B0-E42F-4C6E-AF3F-244658FD9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C100A5C-D643-4CD3-9CD5-621E83309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38C286A-0A01-4169-B084-AE30440455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CCC175F-C0DB-4F2F-902E-49D85EDB5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1098360-B128-4D98-8969-2FFE013D2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B55A400-65BC-4155-983E-3D658D468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8C12815-004A-4EDB-8AC5-C25341398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971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E77032-4AB1-49FA-94ED-F2AD90C1E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8FB20C-95D0-46E1-A1A6-64C9CF6AD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5E3FC23-8ADA-44AE-82E6-3607454C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67A030F-BC5B-4223-9EBD-E9BC4805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1674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D366386-8A03-4F0C-9596-8B22959E6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C962463-169E-4233-9D04-4E19387B4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284091-5983-406D-94E6-00B8B3B19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246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D4F34E-DAFE-4E77-B650-934418E22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48A917-1619-4DEC-90B7-26029A8B0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FB3B7E-8BDB-4540-845B-8A6AF9E5EC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6BF95E-5425-4ECD-AD98-14973F51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8CFF0D8-1CEE-460D-A3E6-385310F7B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F8C326B-EE13-4E78-BCDE-A17FE0CEA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921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70A81F-6AEC-4228-B023-2CA8D7F79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81E9F90-F71C-42DF-AA38-F3FB058BB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1400908-798A-4345-B10F-24CA3021B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1E8548E-72BF-4A10-AAC4-1BFB6E137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61F67DF-A46F-4AE4-A0C7-903C46F2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0B450AE-A787-41CB-9CBC-2508FC357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6349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F05C278-D0F8-421F-9273-B739A89C4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5D75070-E7B2-4FAF-9A4F-7C72FA900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1E3632-7941-4462-B4AD-E36978A537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C70C3-5D72-4379-90BA-BBF58C359DAD}" type="datetimeFigureOut">
              <a:rPr lang="de-DE" smtClean="0"/>
              <a:t>25.11.2019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2DEC609-5AC9-4671-916F-349DECB327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F60526-7479-48F9-AE12-EBB17B22A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7838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yiren-wang.itch.io/birds-beauty-sal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2FE688-FFE6-4E4C-B1AB-B891906A3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Tw Cen MT Condensed Extra Bold" panose="020B0803020202020204" pitchFamily="34" charset="0"/>
                <a:ea typeface="Segoe UI Black" panose="020B0A02040204020203" pitchFamily="34" charset="0"/>
              </a:rPr>
              <a:t>Aufgabe: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DFA00F-67C4-44A4-B0B0-D341362DBB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• Prototypische Level-design mit Platzhaltern (Unity) </a:t>
            </a:r>
          </a:p>
          <a:p>
            <a:pPr algn="l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• Gestaltung: Skizzen / Stil / Level Design </a:t>
            </a:r>
          </a:p>
          <a:p>
            <a:pPr algn="l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• Game Cover Design (PNG, 21x21cm 300 dpi)</a:t>
            </a:r>
          </a:p>
          <a:p>
            <a:pPr algn="l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• Game Design Vision </a:t>
            </a:r>
            <a:r>
              <a:rPr lang="de-DE" sz="1200" dirty="0" err="1">
                <a:latin typeface="Arial" panose="020B0604020202020204" pitchFamily="34" charset="0"/>
                <a:cs typeface="Arial" panose="020B0604020202020204" pitchFamily="34" charset="0"/>
              </a:rPr>
              <a:t>Document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(3-5 Seiten)</a:t>
            </a:r>
          </a:p>
        </p:txBody>
      </p:sp>
    </p:spTree>
    <p:extLst>
      <p:ext uri="{BB962C8B-B14F-4D97-AF65-F5344CB8AC3E}">
        <p14:creationId xmlns:p14="http://schemas.microsoft.com/office/powerpoint/2010/main" val="3996416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A7502D7-C2C4-44BD-BCB4-77AC30A1CA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41" y="511175"/>
            <a:ext cx="3263503" cy="4351338"/>
          </a:xfr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157EF8E-8EC0-4D4C-A890-05A53E5E0A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414" y="511173"/>
            <a:ext cx="7735711" cy="4351339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9D916BF9-4FDE-4158-BEB4-D6901978B5DB}"/>
              </a:ext>
            </a:extLst>
          </p:cNvPr>
          <p:cNvSpPr/>
          <p:nvPr/>
        </p:nvSpPr>
        <p:spPr>
          <a:xfrm>
            <a:off x="10960100" y="511172"/>
            <a:ext cx="3956050" cy="4651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C58E7B6-E7B7-4E27-A50E-13B5604BF030}"/>
              </a:ext>
            </a:extLst>
          </p:cNvPr>
          <p:cNvSpPr/>
          <p:nvPr/>
        </p:nvSpPr>
        <p:spPr>
          <a:xfrm>
            <a:off x="3853169" y="1523484"/>
            <a:ext cx="1681871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0" dirty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de-DE" sz="20000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FE1017B-9687-4A3F-B124-4E107C215D62}"/>
              </a:ext>
            </a:extLst>
          </p:cNvPr>
          <p:cNvSpPr/>
          <p:nvPr/>
        </p:nvSpPr>
        <p:spPr>
          <a:xfrm>
            <a:off x="7707542" y="5025420"/>
            <a:ext cx="90441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600" dirty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de-DE" sz="9600" dirty="0"/>
          </a:p>
        </p:txBody>
      </p:sp>
      <p:pic>
        <p:nvPicPr>
          <p:cNvPr id="18" name="Inhaltsplatzhalter 4">
            <a:extLst>
              <a:ext uri="{FF2B5EF4-FFF2-40B4-BE49-F238E27FC236}">
                <a16:creationId xmlns:a16="http://schemas.microsoft.com/office/drawing/2014/main" id="{34CFF60D-48EE-4C70-B969-DF42DF0C24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1957" y="4905564"/>
            <a:ext cx="2489080" cy="180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7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1457A0D0-BACB-4166-9CEB-10374F930075}"/>
              </a:ext>
            </a:extLst>
          </p:cNvPr>
          <p:cNvSpPr/>
          <p:nvPr/>
        </p:nvSpPr>
        <p:spPr>
          <a:xfrm>
            <a:off x="177528" y="2812018"/>
            <a:ext cx="49103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https://yiren-wang.itch.io/birds-beauty-salon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FEE1C4C-7629-4E40-B710-FFE0A40A29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099" y="454556"/>
            <a:ext cx="5727701" cy="303794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33EF8E17-C86D-4BCD-8824-961A487CA0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099" y="3917896"/>
            <a:ext cx="3383790" cy="229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3E98ED-14DB-42F0-8648-42BAAF9B4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1FB07B58-3E57-4C87-82B0-27491659D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987" y="-538659"/>
            <a:ext cx="5016701" cy="7098229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63FD0E3F-0193-4BAA-9C04-70495D8B8E3A}"/>
              </a:ext>
            </a:extLst>
          </p:cNvPr>
          <p:cNvSpPr/>
          <p:nvPr/>
        </p:nvSpPr>
        <p:spPr>
          <a:xfrm>
            <a:off x="3721608" y="-813816"/>
            <a:ext cx="5916168" cy="20116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820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2FE688-FFE6-4E4C-B1AB-B891906A3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6500" y="1712913"/>
            <a:ext cx="9144000" cy="2387600"/>
          </a:xfrm>
        </p:spPr>
        <p:txBody>
          <a:bodyPr/>
          <a:lstStyle/>
          <a:p>
            <a:r>
              <a:rPr lang="de-DE" dirty="0">
                <a:latin typeface="Tw Cen MT Condensed Extra Bold" panose="020B0803020202020204" pitchFamily="34" charset="0"/>
              </a:rPr>
              <a:t>[Skizzen]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D323750-68B3-4B60-B1B2-3ADDE7052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590" y="1250949"/>
            <a:ext cx="8665510" cy="12260999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4E5E3DB4-F324-443F-ACED-7E49C9CDC101}"/>
              </a:ext>
            </a:extLst>
          </p:cNvPr>
          <p:cNvSpPr/>
          <p:nvPr/>
        </p:nvSpPr>
        <p:spPr>
          <a:xfrm>
            <a:off x="-298450" y="892172"/>
            <a:ext cx="3956050" cy="70643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6A2A5F9-0B1A-40C2-9CE2-17C83CD21FE5}"/>
              </a:ext>
            </a:extLst>
          </p:cNvPr>
          <p:cNvSpPr/>
          <p:nvPr/>
        </p:nvSpPr>
        <p:spPr>
          <a:xfrm>
            <a:off x="11428421" y="808369"/>
            <a:ext cx="3956050" cy="70643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D0AD266-125C-49E8-8327-D05253690EE1}"/>
              </a:ext>
            </a:extLst>
          </p:cNvPr>
          <p:cNvSpPr/>
          <p:nvPr/>
        </p:nvSpPr>
        <p:spPr>
          <a:xfrm>
            <a:off x="2966114" y="4340558"/>
            <a:ext cx="5197743" cy="34508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9D079D6-987B-4023-8279-89A8490F1C6A}"/>
              </a:ext>
            </a:extLst>
          </p:cNvPr>
          <p:cNvSpPr/>
          <p:nvPr/>
        </p:nvSpPr>
        <p:spPr>
          <a:xfrm rot="549757">
            <a:off x="7099653" y="3030385"/>
            <a:ext cx="10178386" cy="70643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DF017B2-2702-4A7B-8D0C-E6983421A727}"/>
              </a:ext>
            </a:extLst>
          </p:cNvPr>
          <p:cNvSpPr/>
          <p:nvPr/>
        </p:nvSpPr>
        <p:spPr>
          <a:xfrm>
            <a:off x="3227376" y="936328"/>
            <a:ext cx="3956050" cy="3981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8966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5A44F4-61AE-4FD8-A368-F1E0FDBB7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C8B8BC3-C302-41BF-8D0F-F40BC3F001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88" y="304799"/>
            <a:ext cx="7286762" cy="10310183"/>
          </a:xfrm>
        </p:spPr>
      </p:pic>
    </p:spTree>
    <p:extLst>
      <p:ext uri="{BB962C8B-B14F-4D97-AF65-F5344CB8AC3E}">
        <p14:creationId xmlns:p14="http://schemas.microsoft.com/office/powerpoint/2010/main" val="1311738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39B759-2409-482A-A000-D4F596B31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A4AB953-9D87-45D7-9FC0-38E08BE8AA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083" y="1424541"/>
            <a:ext cx="5985967" cy="4351338"/>
          </a:xfr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7904B152-47E7-40F2-8CC9-9C85667F49C0}"/>
              </a:ext>
            </a:extLst>
          </p:cNvPr>
          <p:cNvSpPr/>
          <p:nvPr/>
        </p:nvSpPr>
        <p:spPr>
          <a:xfrm>
            <a:off x="3990076" y="1944514"/>
            <a:ext cx="4578482" cy="28718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1C190A-7D29-45F2-84B7-B02B36E9EA18}"/>
              </a:ext>
            </a:extLst>
          </p:cNvPr>
          <p:cNvSpPr/>
          <p:nvPr/>
        </p:nvSpPr>
        <p:spPr>
          <a:xfrm>
            <a:off x="2901950" y="5334000"/>
            <a:ext cx="8064500" cy="10985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16C0AF8-51E3-4E73-93BC-8B2A878A8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312" y="3590379"/>
            <a:ext cx="4158630" cy="263077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F371402-436E-48BE-AA14-852FE9E7F9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095" y="2105576"/>
            <a:ext cx="4694241" cy="296960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9E2B02F-3B61-4DE7-8448-4C45B8302F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930" y="309137"/>
            <a:ext cx="8190140" cy="614260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25FD62-1119-491E-837B-628B9F38C2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7860">
            <a:off x="4304020" y="1737137"/>
            <a:ext cx="1753812" cy="110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28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96085E4-E170-4056-A763-58BDCE49C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512" y="3958043"/>
            <a:ext cx="2857500" cy="1905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12FE688-FFE6-4E4C-B1AB-B891906A3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Tw Cen MT Condensed Extra Bold" panose="020B0803020202020204" pitchFamily="34" charset="0"/>
                <a:ea typeface="Segoe UI Black" panose="020B0A02040204020203" pitchFamily="34" charset="0"/>
              </a:rPr>
              <a:t>FISCH ZUBEREITUNGS SIMULATOR 2019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DFA00F-67C4-44A4-B0B0-D341362DBB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(2020?)</a:t>
            </a:r>
          </a:p>
        </p:txBody>
      </p:sp>
    </p:spTree>
    <p:extLst>
      <p:ext uri="{BB962C8B-B14F-4D97-AF65-F5344CB8AC3E}">
        <p14:creationId xmlns:p14="http://schemas.microsoft.com/office/powerpoint/2010/main" val="3400036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0B0599-AC3D-41A9-80F0-0487EC609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EF604DE-C465-4936-9ED6-B3AE1C63E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38" y="405938"/>
            <a:ext cx="6046124" cy="604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918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0B0599-AC3D-41A9-80F0-0487EC609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EF604DE-C465-4936-9ED6-B3AE1C63E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38" y="405938"/>
            <a:ext cx="6046124" cy="6046124"/>
          </a:xfrm>
          <a:prstGeom prst="rect">
            <a:avLst/>
          </a:prstGeom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FD88501-F0D2-4BA5-A9E7-FD2DA9E6CF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38" y="405938"/>
            <a:ext cx="6046124" cy="604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0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2929A98-CBAB-41D9-A7BA-3105DC700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176" y="601858"/>
            <a:ext cx="6227645" cy="4584505"/>
          </a:xfrm>
          <a:prstGeom prst="rect">
            <a:avLst/>
          </a:prstGeom>
        </p:spPr>
      </p:pic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5B2BF430-E2BD-49D7-856E-994DE34640C8}"/>
              </a:ext>
            </a:extLst>
          </p:cNvPr>
          <p:cNvSpPr/>
          <p:nvPr/>
        </p:nvSpPr>
        <p:spPr>
          <a:xfrm>
            <a:off x="8928155" y="4265763"/>
            <a:ext cx="1079227" cy="734026"/>
          </a:xfrm>
          <a:custGeom>
            <a:avLst/>
            <a:gdLst>
              <a:gd name="connsiteX0" fmla="*/ 0 w 1079227"/>
              <a:gd name="connsiteY0" fmla="*/ 4053 h 734026"/>
              <a:gd name="connsiteX1" fmla="*/ 27471 w 1079227"/>
              <a:gd name="connsiteY1" fmla="*/ 129 h 734026"/>
              <a:gd name="connsiteX2" fmla="*/ 58866 w 1079227"/>
              <a:gd name="connsiteY2" fmla="*/ 19751 h 734026"/>
              <a:gd name="connsiteX3" fmla="*/ 82413 w 1079227"/>
              <a:gd name="connsiteY3" fmla="*/ 23676 h 734026"/>
              <a:gd name="connsiteX4" fmla="*/ 102036 w 1079227"/>
              <a:gd name="connsiteY4" fmla="*/ 27600 h 734026"/>
              <a:gd name="connsiteX5" fmla="*/ 137356 w 1079227"/>
              <a:gd name="connsiteY5" fmla="*/ 43298 h 734026"/>
              <a:gd name="connsiteX6" fmla="*/ 235467 w 1079227"/>
              <a:gd name="connsiteY6" fmla="*/ 110014 h 734026"/>
              <a:gd name="connsiteX7" fmla="*/ 317881 w 1079227"/>
              <a:gd name="connsiteY7" fmla="*/ 149258 h 734026"/>
              <a:gd name="connsiteX8" fmla="*/ 368899 w 1079227"/>
              <a:gd name="connsiteY8" fmla="*/ 168881 h 734026"/>
              <a:gd name="connsiteX9" fmla="*/ 443464 w 1079227"/>
              <a:gd name="connsiteY9" fmla="*/ 204201 h 734026"/>
              <a:gd name="connsiteX10" fmla="*/ 470935 w 1079227"/>
              <a:gd name="connsiteY10" fmla="*/ 219899 h 734026"/>
              <a:gd name="connsiteX11" fmla="*/ 498406 w 1079227"/>
              <a:gd name="connsiteY11" fmla="*/ 231672 h 734026"/>
              <a:gd name="connsiteX12" fmla="*/ 561198 w 1079227"/>
              <a:gd name="connsiteY12" fmla="*/ 266992 h 734026"/>
              <a:gd name="connsiteX13" fmla="*/ 588669 w 1079227"/>
              <a:gd name="connsiteY13" fmla="*/ 290539 h 734026"/>
              <a:gd name="connsiteX14" fmla="*/ 651460 w 1079227"/>
              <a:gd name="connsiteY14" fmla="*/ 321935 h 734026"/>
              <a:gd name="connsiteX15" fmla="*/ 729950 w 1079227"/>
              <a:gd name="connsiteY15" fmla="*/ 365104 h 734026"/>
              <a:gd name="connsiteX16" fmla="*/ 765270 w 1079227"/>
              <a:gd name="connsiteY16" fmla="*/ 380802 h 734026"/>
              <a:gd name="connsiteX17" fmla="*/ 820212 w 1079227"/>
              <a:gd name="connsiteY17" fmla="*/ 416122 h 734026"/>
              <a:gd name="connsiteX18" fmla="*/ 871230 w 1079227"/>
              <a:gd name="connsiteY18" fmla="*/ 443593 h 734026"/>
              <a:gd name="connsiteX19" fmla="*/ 886928 w 1079227"/>
              <a:gd name="connsiteY19" fmla="*/ 447518 h 734026"/>
              <a:gd name="connsiteX20" fmla="*/ 898702 w 1079227"/>
              <a:gd name="connsiteY20" fmla="*/ 459291 h 734026"/>
              <a:gd name="connsiteX21" fmla="*/ 918324 w 1079227"/>
              <a:gd name="connsiteY21" fmla="*/ 467140 h 734026"/>
              <a:gd name="connsiteX22" fmla="*/ 957569 w 1079227"/>
              <a:gd name="connsiteY22" fmla="*/ 474989 h 734026"/>
              <a:gd name="connsiteX23" fmla="*/ 981115 w 1079227"/>
              <a:gd name="connsiteY23" fmla="*/ 478913 h 734026"/>
              <a:gd name="connsiteX24" fmla="*/ 996813 w 1079227"/>
              <a:gd name="connsiteY24" fmla="*/ 490687 h 734026"/>
              <a:gd name="connsiteX25" fmla="*/ 1008587 w 1079227"/>
              <a:gd name="connsiteY25" fmla="*/ 494611 h 734026"/>
              <a:gd name="connsiteX26" fmla="*/ 1039982 w 1079227"/>
              <a:gd name="connsiteY26" fmla="*/ 502460 h 734026"/>
              <a:gd name="connsiteX27" fmla="*/ 1055680 w 1079227"/>
              <a:gd name="connsiteY27" fmla="*/ 510309 h 734026"/>
              <a:gd name="connsiteX28" fmla="*/ 1067454 w 1079227"/>
              <a:gd name="connsiteY28" fmla="*/ 514234 h 734026"/>
              <a:gd name="connsiteX29" fmla="*/ 1043907 w 1079227"/>
              <a:gd name="connsiteY29" fmla="*/ 510309 h 734026"/>
              <a:gd name="connsiteX30" fmla="*/ 1032133 w 1079227"/>
              <a:gd name="connsiteY30" fmla="*/ 478913 h 734026"/>
              <a:gd name="connsiteX31" fmla="*/ 1020360 w 1079227"/>
              <a:gd name="connsiteY31" fmla="*/ 463216 h 734026"/>
              <a:gd name="connsiteX32" fmla="*/ 1012511 w 1079227"/>
              <a:gd name="connsiteY32" fmla="*/ 443593 h 734026"/>
              <a:gd name="connsiteX33" fmla="*/ 1008587 w 1079227"/>
              <a:gd name="connsiteY33" fmla="*/ 427895 h 734026"/>
              <a:gd name="connsiteX34" fmla="*/ 992889 w 1079227"/>
              <a:gd name="connsiteY34" fmla="*/ 412198 h 734026"/>
              <a:gd name="connsiteX35" fmla="*/ 988964 w 1079227"/>
              <a:gd name="connsiteY35" fmla="*/ 400424 h 734026"/>
              <a:gd name="connsiteX36" fmla="*/ 977191 w 1079227"/>
              <a:gd name="connsiteY36" fmla="*/ 372953 h 734026"/>
              <a:gd name="connsiteX37" fmla="*/ 973266 w 1079227"/>
              <a:gd name="connsiteY37" fmla="*/ 357255 h 734026"/>
              <a:gd name="connsiteX38" fmla="*/ 969342 w 1079227"/>
              <a:gd name="connsiteY38" fmla="*/ 318010 h 734026"/>
              <a:gd name="connsiteX39" fmla="*/ 965418 w 1079227"/>
              <a:gd name="connsiteY39" fmla="*/ 270917 h 734026"/>
              <a:gd name="connsiteX40" fmla="*/ 953644 w 1079227"/>
              <a:gd name="connsiteY40" fmla="*/ 259143 h 734026"/>
              <a:gd name="connsiteX41" fmla="*/ 965418 w 1079227"/>
              <a:gd name="connsiteY41" fmla="*/ 212050 h 734026"/>
              <a:gd name="connsiteX42" fmla="*/ 977191 w 1079227"/>
              <a:gd name="connsiteY42" fmla="*/ 282690 h 734026"/>
              <a:gd name="connsiteX43" fmla="*/ 981115 w 1079227"/>
              <a:gd name="connsiteY43" fmla="*/ 298388 h 734026"/>
              <a:gd name="connsiteX44" fmla="*/ 988964 w 1079227"/>
              <a:gd name="connsiteY44" fmla="*/ 341557 h 734026"/>
              <a:gd name="connsiteX45" fmla="*/ 1000738 w 1079227"/>
              <a:gd name="connsiteY45" fmla="*/ 361179 h 734026"/>
              <a:gd name="connsiteX46" fmla="*/ 1008587 w 1079227"/>
              <a:gd name="connsiteY46" fmla="*/ 376877 h 734026"/>
              <a:gd name="connsiteX47" fmla="*/ 1020360 w 1079227"/>
              <a:gd name="connsiteY47" fmla="*/ 423971 h 734026"/>
              <a:gd name="connsiteX48" fmla="*/ 1032133 w 1079227"/>
              <a:gd name="connsiteY48" fmla="*/ 439669 h 734026"/>
              <a:gd name="connsiteX49" fmla="*/ 1036058 w 1079227"/>
              <a:gd name="connsiteY49" fmla="*/ 451442 h 734026"/>
              <a:gd name="connsiteX50" fmla="*/ 1051756 w 1079227"/>
              <a:gd name="connsiteY50" fmla="*/ 490687 h 734026"/>
              <a:gd name="connsiteX51" fmla="*/ 1067454 w 1079227"/>
              <a:gd name="connsiteY51" fmla="*/ 529931 h 734026"/>
              <a:gd name="connsiteX52" fmla="*/ 1071378 w 1079227"/>
              <a:gd name="connsiteY52" fmla="*/ 553478 h 734026"/>
              <a:gd name="connsiteX53" fmla="*/ 1079227 w 1079227"/>
              <a:gd name="connsiteY53" fmla="*/ 584874 h 734026"/>
              <a:gd name="connsiteX54" fmla="*/ 1067454 w 1079227"/>
              <a:gd name="connsiteY54" fmla="*/ 600572 h 734026"/>
              <a:gd name="connsiteX55" fmla="*/ 1032133 w 1079227"/>
              <a:gd name="connsiteY55" fmla="*/ 612345 h 734026"/>
              <a:gd name="connsiteX56" fmla="*/ 1008587 w 1079227"/>
              <a:gd name="connsiteY56" fmla="*/ 628043 h 734026"/>
              <a:gd name="connsiteX57" fmla="*/ 969342 w 1079227"/>
              <a:gd name="connsiteY57" fmla="*/ 651590 h 734026"/>
              <a:gd name="connsiteX58" fmla="*/ 949720 w 1079227"/>
              <a:gd name="connsiteY58" fmla="*/ 655514 h 734026"/>
              <a:gd name="connsiteX59" fmla="*/ 937946 w 1079227"/>
              <a:gd name="connsiteY59" fmla="*/ 667288 h 734026"/>
              <a:gd name="connsiteX60" fmla="*/ 926173 w 1079227"/>
              <a:gd name="connsiteY60" fmla="*/ 671212 h 734026"/>
              <a:gd name="connsiteX61" fmla="*/ 906551 w 1079227"/>
              <a:gd name="connsiteY61" fmla="*/ 682985 h 734026"/>
              <a:gd name="connsiteX62" fmla="*/ 883004 w 1079227"/>
              <a:gd name="connsiteY62" fmla="*/ 698683 h 734026"/>
              <a:gd name="connsiteX63" fmla="*/ 831986 w 1079227"/>
              <a:gd name="connsiteY63" fmla="*/ 722230 h 734026"/>
              <a:gd name="connsiteX64" fmla="*/ 820212 w 1079227"/>
              <a:gd name="connsiteY64" fmla="*/ 734004 h 7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1079227" h="734026">
                <a:moveTo>
                  <a:pt x="0" y="4053"/>
                </a:moveTo>
                <a:cubicBezTo>
                  <a:pt x="9157" y="2745"/>
                  <a:pt x="18259" y="-709"/>
                  <a:pt x="27471" y="129"/>
                </a:cubicBezTo>
                <a:cubicBezTo>
                  <a:pt x="41140" y="1372"/>
                  <a:pt x="47297" y="15123"/>
                  <a:pt x="58866" y="19751"/>
                </a:cubicBezTo>
                <a:cubicBezTo>
                  <a:pt x="66254" y="22706"/>
                  <a:pt x="74584" y="22253"/>
                  <a:pt x="82413" y="23676"/>
                </a:cubicBezTo>
                <a:cubicBezTo>
                  <a:pt x="88976" y="24869"/>
                  <a:pt x="95495" y="26292"/>
                  <a:pt x="102036" y="27600"/>
                </a:cubicBezTo>
                <a:cubicBezTo>
                  <a:pt x="113809" y="32833"/>
                  <a:pt x="126351" y="36599"/>
                  <a:pt x="137356" y="43298"/>
                </a:cubicBezTo>
                <a:cubicBezTo>
                  <a:pt x="239101" y="105231"/>
                  <a:pt x="148359" y="60779"/>
                  <a:pt x="235467" y="110014"/>
                </a:cubicBezTo>
                <a:cubicBezTo>
                  <a:pt x="253766" y="120357"/>
                  <a:pt x="296119" y="140356"/>
                  <a:pt x="317881" y="149258"/>
                </a:cubicBezTo>
                <a:cubicBezTo>
                  <a:pt x="334745" y="156157"/>
                  <a:pt x="352206" y="161578"/>
                  <a:pt x="368899" y="168881"/>
                </a:cubicBezTo>
                <a:cubicBezTo>
                  <a:pt x="394095" y="179905"/>
                  <a:pt x="419585" y="190556"/>
                  <a:pt x="443464" y="204201"/>
                </a:cubicBezTo>
                <a:cubicBezTo>
                  <a:pt x="452621" y="209434"/>
                  <a:pt x="461502" y="215182"/>
                  <a:pt x="470935" y="219899"/>
                </a:cubicBezTo>
                <a:cubicBezTo>
                  <a:pt x="479846" y="224354"/>
                  <a:pt x="489723" y="226788"/>
                  <a:pt x="498406" y="231672"/>
                </a:cubicBezTo>
                <a:cubicBezTo>
                  <a:pt x="575934" y="275281"/>
                  <a:pt x="496841" y="239411"/>
                  <a:pt x="561198" y="266992"/>
                </a:cubicBezTo>
                <a:cubicBezTo>
                  <a:pt x="570355" y="274841"/>
                  <a:pt x="578855" y="283529"/>
                  <a:pt x="588669" y="290539"/>
                </a:cubicBezTo>
                <a:cubicBezTo>
                  <a:pt x="612895" y="307844"/>
                  <a:pt x="624131" y="307800"/>
                  <a:pt x="651460" y="321935"/>
                </a:cubicBezTo>
                <a:cubicBezTo>
                  <a:pt x="677982" y="335653"/>
                  <a:pt x="702664" y="352977"/>
                  <a:pt x="729950" y="365104"/>
                </a:cubicBezTo>
                <a:cubicBezTo>
                  <a:pt x="741723" y="370337"/>
                  <a:pt x="753746" y="375040"/>
                  <a:pt x="765270" y="380802"/>
                </a:cubicBezTo>
                <a:cubicBezTo>
                  <a:pt x="800786" y="398560"/>
                  <a:pt x="786000" y="394129"/>
                  <a:pt x="820212" y="416122"/>
                </a:cubicBezTo>
                <a:cubicBezTo>
                  <a:pt x="828660" y="421553"/>
                  <a:pt x="860418" y="439268"/>
                  <a:pt x="871230" y="443593"/>
                </a:cubicBezTo>
                <a:cubicBezTo>
                  <a:pt x="876238" y="445596"/>
                  <a:pt x="881695" y="446210"/>
                  <a:pt x="886928" y="447518"/>
                </a:cubicBezTo>
                <a:cubicBezTo>
                  <a:pt x="890853" y="451442"/>
                  <a:pt x="893996" y="456350"/>
                  <a:pt x="898702" y="459291"/>
                </a:cubicBezTo>
                <a:cubicBezTo>
                  <a:pt x="904676" y="463025"/>
                  <a:pt x="911728" y="464667"/>
                  <a:pt x="918324" y="467140"/>
                </a:cubicBezTo>
                <a:cubicBezTo>
                  <a:pt x="935699" y="473656"/>
                  <a:pt x="933098" y="471224"/>
                  <a:pt x="957569" y="474989"/>
                </a:cubicBezTo>
                <a:cubicBezTo>
                  <a:pt x="965433" y="476199"/>
                  <a:pt x="973266" y="477605"/>
                  <a:pt x="981115" y="478913"/>
                </a:cubicBezTo>
                <a:cubicBezTo>
                  <a:pt x="986348" y="482838"/>
                  <a:pt x="991134" y="487442"/>
                  <a:pt x="996813" y="490687"/>
                </a:cubicBezTo>
                <a:cubicBezTo>
                  <a:pt x="1000405" y="492739"/>
                  <a:pt x="1004574" y="493608"/>
                  <a:pt x="1008587" y="494611"/>
                </a:cubicBezTo>
                <a:cubicBezTo>
                  <a:pt x="1023321" y="498294"/>
                  <a:pt x="1027428" y="497080"/>
                  <a:pt x="1039982" y="502460"/>
                </a:cubicBezTo>
                <a:cubicBezTo>
                  <a:pt x="1045359" y="504764"/>
                  <a:pt x="1050303" y="508004"/>
                  <a:pt x="1055680" y="510309"/>
                </a:cubicBezTo>
                <a:cubicBezTo>
                  <a:pt x="1059482" y="511939"/>
                  <a:pt x="1071591" y="514234"/>
                  <a:pt x="1067454" y="514234"/>
                </a:cubicBezTo>
                <a:cubicBezTo>
                  <a:pt x="1059497" y="514234"/>
                  <a:pt x="1051756" y="511617"/>
                  <a:pt x="1043907" y="510309"/>
                </a:cubicBezTo>
                <a:cubicBezTo>
                  <a:pt x="1040140" y="495243"/>
                  <a:pt x="1040684" y="492594"/>
                  <a:pt x="1032133" y="478913"/>
                </a:cubicBezTo>
                <a:cubicBezTo>
                  <a:pt x="1028667" y="473367"/>
                  <a:pt x="1023536" y="468933"/>
                  <a:pt x="1020360" y="463216"/>
                </a:cubicBezTo>
                <a:cubicBezTo>
                  <a:pt x="1016939" y="457058"/>
                  <a:pt x="1014739" y="450276"/>
                  <a:pt x="1012511" y="443593"/>
                </a:cubicBezTo>
                <a:cubicBezTo>
                  <a:pt x="1010805" y="438476"/>
                  <a:pt x="1011446" y="432469"/>
                  <a:pt x="1008587" y="427895"/>
                </a:cubicBezTo>
                <a:cubicBezTo>
                  <a:pt x="1004665" y="421620"/>
                  <a:pt x="998122" y="417430"/>
                  <a:pt x="992889" y="412198"/>
                </a:cubicBezTo>
                <a:cubicBezTo>
                  <a:pt x="991581" y="408273"/>
                  <a:pt x="990500" y="404265"/>
                  <a:pt x="988964" y="400424"/>
                </a:cubicBezTo>
                <a:cubicBezTo>
                  <a:pt x="985264" y="391174"/>
                  <a:pt x="980596" y="382316"/>
                  <a:pt x="977191" y="372953"/>
                </a:cubicBezTo>
                <a:cubicBezTo>
                  <a:pt x="975348" y="367884"/>
                  <a:pt x="974574" y="362488"/>
                  <a:pt x="973266" y="357255"/>
                </a:cubicBezTo>
                <a:cubicBezTo>
                  <a:pt x="971958" y="344173"/>
                  <a:pt x="970532" y="331103"/>
                  <a:pt x="969342" y="318010"/>
                </a:cubicBezTo>
                <a:cubicBezTo>
                  <a:pt x="967916" y="302323"/>
                  <a:pt x="969477" y="286137"/>
                  <a:pt x="965418" y="270917"/>
                </a:cubicBezTo>
                <a:cubicBezTo>
                  <a:pt x="963988" y="265554"/>
                  <a:pt x="957569" y="263068"/>
                  <a:pt x="953644" y="259143"/>
                </a:cubicBezTo>
                <a:cubicBezTo>
                  <a:pt x="957569" y="243445"/>
                  <a:pt x="953976" y="200608"/>
                  <a:pt x="965418" y="212050"/>
                </a:cubicBezTo>
                <a:cubicBezTo>
                  <a:pt x="982298" y="228930"/>
                  <a:pt x="972921" y="259204"/>
                  <a:pt x="977191" y="282690"/>
                </a:cubicBezTo>
                <a:cubicBezTo>
                  <a:pt x="978156" y="287997"/>
                  <a:pt x="980150" y="293081"/>
                  <a:pt x="981115" y="298388"/>
                </a:cubicBezTo>
                <a:cubicBezTo>
                  <a:pt x="982268" y="304731"/>
                  <a:pt x="984858" y="332318"/>
                  <a:pt x="988964" y="341557"/>
                </a:cubicBezTo>
                <a:cubicBezTo>
                  <a:pt x="992062" y="348527"/>
                  <a:pt x="997034" y="354511"/>
                  <a:pt x="1000738" y="361179"/>
                </a:cubicBezTo>
                <a:cubicBezTo>
                  <a:pt x="1003579" y="366293"/>
                  <a:pt x="1005971" y="371644"/>
                  <a:pt x="1008587" y="376877"/>
                </a:cubicBezTo>
                <a:cubicBezTo>
                  <a:pt x="1011379" y="393633"/>
                  <a:pt x="1012585" y="408421"/>
                  <a:pt x="1020360" y="423971"/>
                </a:cubicBezTo>
                <a:cubicBezTo>
                  <a:pt x="1023285" y="429821"/>
                  <a:pt x="1028209" y="434436"/>
                  <a:pt x="1032133" y="439669"/>
                </a:cubicBezTo>
                <a:cubicBezTo>
                  <a:pt x="1033441" y="443593"/>
                  <a:pt x="1034573" y="447581"/>
                  <a:pt x="1036058" y="451442"/>
                </a:cubicBezTo>
                <a:cubicBezTo>
                  <a:pt x="1041116" y="464592"/>
                  <a:pt x="1047301" y="477321"/>
                  <a:pt x="1051756" y="490687"/>
                </a:cubicBezTo>
                <a:cubicBezTo>
                  <a:pt x="1058830" y="511911"/>
                  <a:pt x="1054050" y="498658"/>
                  <a:pt x="1067454" y="529931"/>
                </a:cubicBezTo>
                <a:cubicBezTo>
                  <a:pt x="1068762" y="537780"/>
                  <a:pt x="1069711" y="545697"/>
                  <a:pt x="1071378" y="553478"/>
                </a:cubicBezTo>
                <a:cubicBezTo>
                  <a:pt x="1073638" y="564026"/>
                  <a:pt x="1079227" y="584874"/>
                  <a:pt x="1079227" y="584874"/>
                </a:cubicBezTo>
                <a:cubicBezTo>
                  <a:pt x="1075303" y="590107"/>
                  <a:pt x="1072420" y="596315"/>
                  <a:pt x="1067454" y="600572"/>
                </a:cubicBezTo>
                <a:cubicBezTo>
                  <a:pt x="1057563" y="609050"/>
                  <a:pt x="1044068" y="609958"/>
                  <a:pt x="1032133" y="612345"/>
                </a:cubicBezTo>
                <a:cubicBezTo>
                  <a:pt x="1006006" y="638474"/>
                  <a:pt x="1034144" y="613845"/>
                  <a:pt x="1008587" y="628043"/>
                </a:cubicBezTo>
                <a:cubicBezTo>
                  <a:pt x="995153" y="635506"/>
                  <a:pt x="984186" y="646642"/>
                  <a:pt x="969342" y="651590"/>
                </a:cubicBezTo>
                <a:cubicBezTo>
                  <a:pt x="963014" y="653699"/>
                  <a:pt x="956261" y="654206"/>
                  <a:pt x="949720" y="655514"/>
                </a:cubicBezTo>
                <a:cubicBezTo>
                  <a:pt x="945795" y="659439"/>
                  <a:pt x="942564" y="664209"/>
                  <a:pt x="937946" y="667288"/>
                </a:cubicBezTo>
                <a:cubicBezTo>
                  <a:pt x="934504" y="669583"/>
                  <a:pt x="929873" y="669362"/>
                  <a:pt x="926173" y="671212"/>
                </a:cubicBezTo>
                <a:cubicBezTo>
                  <a:pt x="919351" y="674623"/>
                  <a:pt x="912986" y="678890"/>
                  <a:pt x="906551" y="682985"/>
                </a:cubicBezTo>
                <a:cubicBezTo>
                  <a:pt x="898592" y="688049"/>
                  <a:pt x="891441" y="694464"/>
                  <a:pt x="883004" y="698683"/>
                </a:cubicBezTo>
                <a:cubicBezTo>
                  <a:pt x="845307" y="717531"/>
                  <a:pt x="862472" y="710035"/>
                  <a:pt x="831986" y="722230"/>
                </a:cubicBezTo>
                <a:cubicBezTo>
                  <a:pt x="823411" y="735093"/>
                  <a:pt x="828854" y="734004"/>
                  <a:pt x="820212" y="734004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557818B5-BF12-4EAE-B8CC-9646F21089E9}"/>
              </a:ext>
            </a:extLst>
          </p:cNvPr>
          <p:cNvSpPr/>
          <p:nvPr/>
        </p:nvSpPr>
        <p:spPr>
          <a:xfrm>
            <a:off x="10227152" y="4379701"/>
            <a:ext cx="443655" cy="329655"/>
          </a:xfrm>
          <a:custGeom>
            <a:avLst/>
            <a:gdLst>
              <a:gd name="connsiteX0" fmla="*/ 0 w 443655"/>
              <a:gd name="connsiteY0" fmla="*/ 0 h 329655"/>
              <a:gd name="connsiteX1" fmla="*/ 7849 w 443655"/>
              <a:gd name="connsiteY1" fmla="*/ 35320 h 329655"/>
              <a:gd name="connsiteX2" fmla="*/ 23547 w 443655"/>
              <a:gd name="connsiteY2" fmla="*/ 78490 h 329655"/>
              <a:gd name="connsiteX3" fmla="*/ 31396 w 443655"/>
              <a:gd name="connsiteY3" fmla="*/ 113810 h 329655"/>
              <a:gd name="connsiteX4" fmla="*/ 43169 w 443655"/>
              <a:gd name="connsiteY4" fmla="*/ 141281 h 329655"/>
              <a:gd name="connsiteX5" fmla="*/ 54942 w 443655"/>
              <a:gd name="connsiteY5" fmla="*/ 180526 h 329655"/>
              <a:gd name="connsiteX6" fmla="*/ 70640 w 443655"/>
              <a:gd name="connsiteY6" fmla="*/ 219770 h 329655"/>
              <a:gd name="connsiteX7" fmla="*/ 94187 w 443655"/>
              <a:gd name="connsiteY7" fmla="*/ 243317 h 329655"/>
              <a:gd name="connsiteX8" fmla="*/ 117734 w 443655"/>
              <a:gd name="connsiteY8" fmla="*/ 262939 h 329655"/>
              <a:gd name="connsiteX9" fmla="*/ 129507 w 443655"/>
              <a:gd name="connsiteY9" fmla="*/ 266864 h 329655"/>
              <a:gd name="connsiteX10" fmla="*/ 141281 w 443655"/>
              <a:gd name="connsiteY10" fmla="*/ 259015 h 329655"/>
              <a:gd name="connsiteX11" fmla="*/ 149130 w 443655"/>
              <a:gd name="connsiteY11" fmla="*/ 223695 h 329655"/>
              <a:gd name="connsiteX12" fmla="*/ 168752 w 443655"/>
              <a:gd name="connsiteY12" fmla="*/ 188375 h 329655"/>
              <a:gd name="connsiteX13" fmla="*/ 176601 w 443655"/>
              <a:gd name="connsiteY13" fmla="*/ 153054 h 329655"/>
              <a:gd name="connsiteX14" fmla="*/ 188374 w 443655"/>
              <a:gd name="connsiteY14" fmla="*/ 133432 h 329655"/>
              <a:gd name="connsiteX15" fmla="*/ 200148 w 443655"/>
              <a:gd name="connsiteY15" fmla="*/ 105961 h 329655"/>
              <a:gd name="connsiteX16" fmla="*/ 211921 w 443655"/>
              <a:gd name="connsiteY16" fmla="*/ 74565 h 329655"/>
              <a:gd name="connsiteX17" fmla="*/ 219770 w 443655"/>
              <a:gd name="connsiteY17" fmla="*/ 51018 h 329655"/>
              <a:gd name="connsiteX18" fmla="*/ 235468 w 443655"/>
              <a:gd name="connsiteY18" fmla="*/ 66716 h 329655"/>
              <a:gd name="connsiteX19" fmla="*/ 259015 w 443655"/>
              <a:gd name="connsiteY19" fmla="*/ 160903 h 329655"/>
              <a:gd name="connsiteX20" fmla="*/ 270788 w 443655"/>
              <a:gd name="connsiteY20" fmla="*/ 211921 h 329655"/>
              <a:gd name="connsiteX21" fmla="*/ 282561 w 443655"/>
              <a:gd name="connsiteY21" fmla="*/ 251166 h 329655"/>
              <a:gd name="connsiteX22" fmla="*/ 306108 w 443655"/>
              <a:gd name="connsiteY22" fmla="*/ 274713 h 329655"/>
              <a:gd name="connsiteX23" fmla="*/ 317881 w 443655"/>
              <a:gd name="connsiteY23" fmla="*/ 286486 h 329655"/>
              <a:gd name="connsiteX24" fmla="*/ 325730 w 443655"/>
              <a:gd name="connsiteY24" fmla="*/ 298260 h 329655"/>
              <a:gd name="connsiteX25" fmla="*/ 337504 w 443655"/>
              <a:gd name="connsiteY25" fmla="*/ 306108 h 329655"/>
              <a:gd name="connsiteX26" fmla="*/ 353202 w 443655"/>
              <a:gd name="connsiteY26" fmla="*/ 317882 h 329655"/>
              <a:gd name="connsiteX27" fmla="*/ 361051 w 443655"/>
              <a:gd name="connsiteY27" fmla="*/ 329655 h 329655"/>
              <a:gd name="connsiteX28" fmla="*/ 372824 w 443655"/>
              <a:gd name="connsiteY28" fmla="*/ 251166 h 329655"/>
              <a:gd name="connsiteX29" fmla="*/ 376748 w 443655"/>
              <a:gd name="connsiteY29" fmla="*/ 227619 h 329655"/>
              <a:gd name="connsiteX30" fmla="*/ 396371 w 443655"/>
              <a:gd name="connsiteY30" fmla="*/ 184450 h 329655"/>
              <a:gd name="connsiteX31" fmla="*/ 404220 w 443655"/>
              <a:gd name="connsiteY31" fmla="*/ 153054 h 329655"/>
              <a:gd name="connsiteX32" fmla="*/ 419918 w 443655"/>
              <a:gd name="connsiteY32" fmla="*/ 117734 h 329655"/>
              <a:gd name="connsiteX33" fmla="*/ 427766 w 443655"/>
              <a:gd name="connsiteY33" fmla="*/ 70641 h 329655"/>
              <a:gd name="connsiteX34" fmla="*/ 439540 w 443655"/>
              <a:gd name="connsiteY34" fmla="*/ 31396 h 329655"/>
              <a:gd name="connsiteX35" fmla="*/ 443464 w 443655"/>
              <a:gd name="connsiteY35" fmla="*/ 15698 h 329655"/>
              <a:gd name="connsiteX36" fmla="*/ 443464 w 443655"/>
              <a:gd name="connsiteY36" fmla="*/ 7849 h 329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43655" h="329655">
                <a:moveTo>
                  <a:pt x="0" y="0"/>
                </a:moveTo>
                <a:cubicBezTo>
                  <a:pt x="2616" y="11773"/>
                  <a:pt x="4741" y="23667"/>
                  <a:pt x="7849" y="35320"/>
                </a:cubicBezTo>
                <a:cubicBezTo>
                  <a:pt x="11880" y="50434"/>
                  <a:pt x="17774" y="64056"/>
                  <a:pt x="23547" y="78490"/>
                </a:cubicBezTo>
                <a:cubicBezTo>
                  <a:pt x="24723" y="84370"/>
                  <a:pt x="28931" y="107030"/>
                  <a:pt x="31396" y="113810"/>
                </a:cubicBezTo>
                <a:cubicBezTo>
                  <a:pt x="34801" y="123173"/>
                  <a:pt x="39245" y="132124"/>
                  <a:pt x="43169" y="141281"/>
                </a:cubicBezTo>
                <a:cubicBezTo>
                  <a:pt x="51270" y="197993"/>
                  <a:pt x="40172" y="148526"/>
                  <a:pt x="54942" y="180526"/>
                </a:cubicBezTo>
                <a:cubicBezTo>
                  <a:pt x="60846" y="193318"/>
                  <a:pt x="60678" y="209808"/>
                  <a:pt x="70640" y="219770"/>
                </a:cubicBezTo>
                <a:lnTo>
                  <a:pt x="94187" y="243317"/>
                </a:lnTo>
                <a:cubicBezTo>
                  <a:pt x="102868" y="251998"/>
                  <a:pt x="106805" y="257474"/>
                  <a:pt x="117734" y="262939"/>
                </a:cubicBezTo>
                <a:cubicBezTo>
                  <a:pt x="121434" y="264789"/>
                  <a:pt x="125583" y="265556"/>
                  <a:pt x="129507" y="266864"/>
                </a:cubicBezTo>
                <a:cubicBezTo>
                  <a:pt x="133432" y="264248"/>
                  <a:pt x="138334" y="262698"/>
                  <a:pt x="141281" y="259015"/>
                </a:cubicBezTo>
                <a:cubicBezTo>
                  <a:pt x="145405" y="253860"/>
                  <a:pt x="148980" y="224070"/>
                  <a:pt x="149130" y="223695"/>
                </a:cubicBezTo>
                <a:cubicBezTo>
                  <a:pt x="154132" y="211190"/>
                  <a:pt x="162211" y="200148"/>
                  <a:pt x="168752" y="188375"/>
                </a:cubicBezTo>
                <a:cubicBezTo>
                  <a:pt x="169374" y="185266"/>
                  <a:pt x="174583" y="157594"/>
                  <a:pt x="176601" y="153054"/>
                </a:cubicBezTo>
                <a:cubicBezTo>
                  <a:pt x="179699" y="146084"/>
                  <a:pt x="184963" y="140254"/>
                  <a:pt x="188374" y="133432"/>
                </a:cubicBezTo>
                <a:cubicBezTo>
                  <a:pt x="192829" y="124521"/>
                  <a:pt x="196223" y="115118"/>
                  <a:pt x="200148" y="105961"/>
                </a:cubicBezTo>
                <a:cubicBezTo>
                  <a:pt x="209450" y="59442"/>
                  <a:pt x="197223" y="107636"/>
                  <a:pt x="211921" y="74565"/>
                </a:cubicBezTo>
                <a:cubicBezTo>
                  <a:pt x="215281" y="67005"/>
                  <a:pt x="219770" y="51018"/>
                  <a:pt x="219770" y="51018"/>
                </a:cubicBezTo>
                <a:cubicBezTo>
                  <a:pt x="225003" y="56251"/>
                  <a:pt x="231495" y="60473"/>
                  <a:pt x="235468" y="66716"/>
                </a:cubicBezTo>
                <a:cubicBezTo>
                  <a:pt x="256231" y="99344"/>
                  <a:pt x="245295" y="119737"/>
                  <a:pt x="259015" y="160903"/>
                </a:cubicBezTo>
                <a:cubicBezTo>
                  <a:pt x="267694" y="186944"/>
                  <a:pt x="260396" y="163426"/>
                  <a:pt x="270788" y="211921"/>
                </a:cubicBezTo>
                <a:cubicBezTo>
                  <a:pt x="272520" y="220005"/>
                  <a:pt x="279446" y="246494"/>
                  <a:pt x="282561" y="251166"/>
                </a:cubicBezTo>
                <a:cubicBezTo>
                  <a:pt x="288718" y="260402"/>
                  <a:pt x="298259" y="266864"/>
                  <a:pt x="306108" y="274713"/>
                </a:cubicBezTo>
                <a:cubicBezTo>
                  <a:pt x="310032" y="278637"/>
                  <a:pt x="314803" y="281868"/>
                  <a:pt x="317881" y="286486"/>
                </a:cubicBezTo>
                <a:cubicBezTo>
                  <a:pt x="320497" y="290411"/>
                  <a:pt x="322395" y="294925"/>
                  <a:pt x="325730" y="298260"/>
                </a:cubicBezTo>
                <a:cubicBezTo>
                  <a:pt x="329065" y="301595"/>
                  <a:pt x="333666" y="303367"/>
                  <a:pt x="337504" y="306108"/>
                </a:cubicBezTo>
                <a:cubicBezTo>
                  <a:pt x="342827" y="309910"/>
                  <a:pt x="348577" y="313257"/>
                  <a:pt x="353202" y="317882"/>
                </a:cubicBezTo>
                <a:cubicBezTo>
                  <a:pt x="356537" y="321217"/>
                  <a:pt x="358435" y="325731"/>
                  <a:pt x="361051" y="329655"/>
                </a:cubicBezTo>
                <a:cubicBezTo>
                  <a:pt x="369592" y="286946"/>
                  <a:pt x="361912" y="327553"/>
                  <a:pt x="372824" y="251166"/>
                </a:cubicBezTo>
                <a:cubicBezTo>
                  <a:pt x="373949" y="243289"/>
                  <a:pt x="374100" y="235123"/>
                  <a:pt x="376748" y="227619"/>
                </a:cubicBezTo>
                <a:cubicBezTo>
                  <a:pt x="382009" y="212714"/>
                  <a:pt x="389830" y="198840"/>
                  <a:pt x="396371" y="184450"/>
                </a:cubicBezTo>
                <a:cubicBezTo>
                  <a:pt x="398862" y="171993"/>
                  <a:pt x="399577" y="164196"/>
                  <a:pt x="404220" y="153054"/>
                </a:cubicBezTo>
                <a:cubicBezTo>
                  <a:pt x="409175" y="141161"/>
                  <a:pt x="415293" y="129759"/>
                  <a:pt x="419918" y="117734"/>
                </a:cubicBezTo>
                <a:cubicBezTo>
                  <a:pt x="425950" y="102050"/>
                  <a:pt x="424052" y="87354"/>
                  <a:pt x="427766" y="70641"/>
                </a:cubicBezTo>
                <a:cubicBezTo>
                  <a:pt x="430729" y="57309"/>
                  <a:pt x="435788" y="44528"/>
                  <a:pt x="439540" y="31396"/>
                </a:cubicBezTo>
                <a:cubicBezTo>
                  <a:pt x="441022" y="26210"/>
                  <a:pt x="442577" y="21018"/>
                  <a:pt x="443464" y="15698"/>
                </a:cubicBezTo>
                <a:cubicBezTo>
                  <a:pt x="443894" y="13117"/>
                  <a:pt x="443464" y="10465"/>
                  <a:pt x="443464" y="7849"/>
                </a:cubicBez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Freihandform: Form 12">
            <a:extLst>
              <a:ext uri="{FF2B5EF4-FFF2-40B4-BE49-F238E27FC236}">
                <a16:creationId xmlns:a16="http://schemas.microsoft.com/office/drawing/2014/main" id="{C0C83177-9730-4C90-B3DD-1296F8560D74}"/>
              </a:ext>
            </a:extLst>
          </p:cNvPr>
          <p:cNvSpPr/>
          <p:nvPr/>
        </p:nvSpPr>
        <p:spPr>
          <a:xfrm>
            <a:off x="10825141" y="4414152"/>
            <a:ext cx="1297527" cy="860327"/>
          </a:xfrm>
          <a:custGeom>
            <a:avLst/>
            <a:gdLst>
              <a:gd name="connsiteX0" fmla="*/ 37774 w 1297527"/>
              <a:gd name="connsiteY0" fmla="*/ 36190 h 860327"/>
              <a:gd name="connsiteX1" fmla="*/ 26001 w 1297527"/>
              <a:gd name="connsiteY1" fmla="*/ 67585 h 860327"/>
              <a:gd name="connsiteX2" fmla="*/ 18152 w 1297527"/>
              <a:gd name="connsiteY2" fmla="*/ 118603 h 860327"/>
              <a:gd name="connsiteX3" fmla="*/ 6378 w 1297527"/>
              <a:gd name="connsiteY3" fmla="*/ 169621 h 860327"/>
              <a:gd name="connsiteX4" fmla="*/ 22076 w 1297527"/>
              <a:gd name="connsiteY4" fmla="*/ 322675 h 860327"/>
              <a:gd name="connsiteX5" fmla="*/ 33850 w 1297527"/>
              <a:gd name="connsiteY5" fmla="*/ 330524 h 860327"/>
              <a:gd name="connsiteX6" fmla="*/ 49547 w 1297527"/>
              <a:gd name="connsiteY6" fmla="*/ 334449 h 860327"/>
              <a:gd name="connsiteX7" fmla="*/ 61321 w 1297527"/>
              <a:gd name="connsiteY7" fmla="*/ 338373 h 860327"/>
              <a:gd name="connsiteX8" fmla="*/ 73094 w 1297527"/>
              <a:gd name="connsiteY8" fmla="*/ 346222 h 860327"/>
              <a:gd name="connsiteX9" fmla="*/ 92717 w 1297527"/>
              <a:gd name="connsiteY9" fmla="*/ 350147 h 860327"/>
              <a:gd name="connsiteX10" fmla="*/ 124112 w 1297527"/>
              <a:gd name="connsiteY10" fmla="*/ 326600 h 860327"/>
              <a:gd name="connsiteX11" fmla="*/ 143735 w 1297527"/>
              <a:gd name="connsiteY11" fmla="*/ 303053 h 860327"/>
              <a:gd name="connsiteX12" fmla="*/ 163357 w 1297527"/>
              <a:gd name="connsiteY12" fmla="*/ 279506 h 860327"/>
              <a:gd name="connsiteX13" fmla="*/ 171206 w 1297527"/>
              <a:gd name="connsiteY13" fmla="*/ 263809 h 860327"/>
              <a:gd name="connsiteX14" fmla="*/ 186904 w 1297527"/>
              <a:gd name="connsiteY14" fmla="*/ 240262 h 860327"/>
              <a:gd name="connsiteX15" fmla="*/ 194753 w 1297527"/>
              <a:gd name="connsiteY15" fmla="*/ 220639 h 860327"/>
              <a:gd name="connsiteX16" fmla="*/ 210450 w 1297527"/>
              <a:gd name="connsiteY16" fmla="*/ 197093 h 860327"/>
              <a:gd name="connsiteX17" fmla="*/ 218299 w 1297527"/>
              <a:gd name="connsiteY17" fmla="*/ 177470 h 860327"/>
              <a:gd name="connsiteX18" fmla="*/ 230073 w 1297527"/>
              <a:gd name="connsiteY18" fmla="*/ 157848 h 860327"/>
              <a:gd name="connsiteX19" fmla="*/ 237922 w 1297527"/>
              <a:gd name="connsiteY19" fmla="*/ 138226 h 860327"/>
              <a:gd name="connsiteX20" fmla="*/ 249695 w 1297527"/>
              <a:gd name="connsiteY20" fmla="*/ 126452 h 860327"/>
              <a:gd name="connsiteX21" fmla="*/ 261468 w 1297527"/>
              <a:gd name="connsiteY21" fmla="*/ 95057 h 860327"/>
              <a:gd name="connsiteX22" fmla="*/ 273242 w 1297527"/>
              <a:gd name="connsiteY22" fmla="*/ 87208 h 860327"/>
              <a:gd name="connsiteX23" fmla="*/ 277166 w 1297527"/>
              <a:gd name="connsiteY23" fmla="*/ 75434 h 860327"/>
              <a:gd name="connsiteX24" fmla="*/ 281091 w 1297527"/>
              <a:gd name="connsiteY24" fmla="*/ 51887 h 860327"/>
              <a:gd name="connsiteX25" fmla="*/ 292864 w 1297527"/>
              <a:gd name="connsiteY25" fmla="*/ 32265 h 860327"/>
              <a:gd name="connsiteX26" fmla="*/ 296789 w 1297527"/>
              <a:gd name="connsiteY26" fmla="*/ 12643 h 860327"/>
              <a:gd name="connsiteX27" fmla="*/ 304638 w 1297527"/>
              <a:gd name="connsiteY27" fmla="*/ 869 h 860327"/>
              <a:gd name="connsiteX28" fmla="*/ 312486 w 1297527"/>
              <a:gd name="connsiteY28" fmla="*/ 40114 h 860327"/>
              <a:gd name="connsiteX29" fmla="*/ 316411 w 1297527"/>
              <a:gd name="connsiteY29" fmla="*/ 361920 h 860327"/>
              <a:gd name="connsiteX30" fmla="*/ 308562 w 1297527"/>
              <a:gd name="connsiteY30" fmla="*/ 405089 h 860327"/>
              <a:gd name="connsiteX31" fmla="*/ 288940 w 1297527"/>
              <a:gd name="connsiteY31" fmla="*/ 397240 h 860327"/>
              <a:gd name="connsiteX32" fmla="*/ 277166 w 1297527"/>
              <a:gd name="connsiteY32" fmla="*/ 330524 h 860327"/>
              <a:gd name="connsiteX33" fmla="*/ 288940 w 1297527"/>
              <a:gd name="connsiteY33" fmla="*/ 318751 h 860327"/>
              <a:gd name="connsiteX34" fmla="*/ 292864 w 1297527"/>
              <a:gd name="connsiteY34" fmla="*/ 306978 h 860327"/>
              <a:gd name="connsiteX35" fmla="*/ 320335 w 1297527"/>
              <a:gd name="connsiteY35" fmla="*/ 295204 h 860327"/>
              <a:gd name="connsiteX36" fmla="*/ 336033 w 1297527"/>
              <a:gd name="connsiteY36" fmla="*/ 287355 h 860327"/>
              <a:gd name="connsiteX37" fmla="*/ 375278 w 1297527"/>
              <a:gd name="connsiteY37" fmla="*/ 279506 h 860327"/>
              <a:gd name="connsiteX38" fmla="*/ 390976 w 1297527"/>
              <a:gd name="connsiteY38" fmla="*/ 271657 h 860327"/>
              <a:gd name="connsiteX39" fmla="*/ 414523 w 1297527"/>
              <a:gd name="connsiteY39" fmla="*/ 248111 h 860327"/>
              <a:gd name="connsiteX40" fmla="*/ 438069 w 1297527"/>
              <a:gd name="connsiteY40" fmla="*/ 236337 h 860327"/>
              <a:gd name="connsiteX41" fmla="*/ 449843 w 1297527"/>
              <a:gd name="connsiteY41" fmla="*/ 220639 h 860327"/>
              <a:gd name="connsiteX42" fmla="*/ 461616 w 1297527"/>
              <a:gd name="connsiteY42" fmla="*/ 212790 h 860327"/>
              <a:gd name="connsiteX43" fmla="*/ 469465 w 1297527"/>
              <a:gd name="connsiteY43" fmla="*/ 197093 h 860327"/>
              <a:gd name="connsiteX44" fmla="*/ 508710 w 1297527"/>
              <a:gd name="connsiteY44" fmla="*/ 177470 h 860327"/>
              <a:gd name="connsiteX45" fmla="*/ 583274 w 1297527"/>
              <a:gd name="connsiteY45" fmla="*/ 181395 h 860327"/>
              <a:gd name="connsiteX46" fmla="*/ 598972 w 1297527"/>
              <a:gd name="connsiteY46" fmla="*/ 197093 h 860327"/>
              <a:gd name="connsiteX47" fmla="*/ 610746 w 1297527"/>
              <a:gd name="connsiteY47" fmla="*/ 204942 h 860327"/>
              <a:gd name="connsiteX48" fmla="*/ 622519 w 1297527"/>
              <a:gd name="connsiteY48" fmla="*/ 224564 h 860327"/>
              <a:gd name="connsiteX49" fmla="*/ 630368 w 1297527"/>
              <a:gd name="connsiteY49" fmla="*/ 255960 h 860327"/>
              <a:gd name="connsiteX50" fmla="*/ 622519 w 1297527"/>
              <a:gd name="connsiteY50" fmla="*/ 283431 h 860327"/>
              <a:gd name="connsiteX51" fmla="*/ 559728 w 1297527"/>
              <a:gd name="connsiteY51" fmla="*/ 334449 h 860327"/>
              <a:gd name="connsiteX52" fmla="*/ 544030 w 1297527"/>
              <a:gd name="connsiteY52" fmla="*/ 350147 h 860327"/>
              <a:gd name="connsiteX53" fmla="*/ 520483 w 1297527"/>
              <a:gd name="connsiteY53" fmla="*/ 365845 h 860327"/>
              <a:gd name="connsiteX54" fmla="*/ 496936 w 1297527"/>
              <a:gd name="connsiteY54" fmla="*/ 385467 h 860327"/>
              <a:gd name="connsiteX55" fmla="*/ 481238 w 1297527"/>
              <a:gd name="connsiteY55" fmla="*/ 412938 h 860327"/>
              <a:gd name="connsiteX56" fmla="*/ 477314 w 1297527"/>
              <a:gd name="connsiteY56" fmla="*/ 428636 h 860327"/>
              <a:gd name="connsiteX57" fmla="*/ 481238 w 1297527"/>
              <a:gd name="connsiteY57" fmla="*/ 444334 h 860327"/>
              <a:gd name="connsiteX58" fmla="*/ 524407 w 1297527"/>
              <a:gd name="connsiteY58" fmla="*/ 456107 h 860327"/>
              <a:gd name="connsiteX59" fmla="*/ 555803 w 1297527"/>
              <a:gd name="connsiteY59" fmla="*/ 463956 h 860327"/>
              <a:gd name="connsiteX60" fmla="*/ 598972 w 1297527"/>
              <a:gd name="connsiteY60" fmla="*/ 456107 h 860327"/>
              <a:gd name="connsiteX61" fmla="*/ 602897 w 1297527"/>
              <a:gd name="connsiteY61" fmla="*/ 440409 h 860327"/>
              <a:gd name="connsiteX62" fmla="*/ 587199 w 1297527"/>
              <a:gd name="connsiteY62" fmla="*/ 432560 h 860327"/>
              <a:gd name="connsiteX63" fmla="*/ 567577 w 1297527"/>
              <a:gd name="connsiteY63" fmla="*/ 440409 h 860327"/>
              <a:gd name="connsiteX64" fmla="*/ 496936 w 1297527"/>
              <a:gd name="connsiteY64" fmla="*/ 440409 h 860327"/>
              <a:gd name="connsiteX65" fmla="*/ 481238 w 1297527"/>
              <a:gd name="connsiteY65" fmla="*/ 432560 h 860327"/>
              <a:gd name="connsiteX66" fmla="*/ 461616 w 1297527"/>
              <a:gd name="connsiteY66" fmla="*/ 424712 h 860327"/>
              <a:gd name="connsiteX67" fmla="*/ 473389 w 1297527"/>
              <a:gd name="connsiteY67" fmla="*/ 357996 h 860327"/>
              <a:gd name="connsiteX68" fmla="*/ 485163 w 1297527"/>
              <a:gd name="connsiteY68" fmla="*/ 346222 h 860327"/>
              <a:gd name="connsiteX69" fmla="*/ 496936 w 1297527"/>
              <a:gd name="connsiteY69" fmla="*/ 342298 h 860327"/>
              <a:gd name="connsiteX70" fmla="*/ 606821 w 1297527"/>
              <a:gd name="connsiteY70" fmla="*/ 346222 h 860327"/>
              <a:gd name="connsiteX71" fmla="*/ 661764 w 1297527"/>
              <a:gd name="connsiteY71" fmla="*/ 354071 h 860327"/>
              <a:gd name="connsiteX72" fmla="*/ 763800 w 1297527"/>
              <a:gd name="connsiteY72" fmla="*/ 350147 h 860327"/>
              <a:gd name="connsiteX73" fmla="*/ 779498 w 1297527"/>
              <a:gd name="connsiteY73" fmla="*/ 326600 h 860327"/>
              <a:gd name="connsiteX74" fmla="*/ 783422 w 1297527"/>
              <a:gd name="connsiteY74" fmla="*/ 314827 h 860327"/>
              <a:gd name="connsiteX75" fmla="*/ 791271 w 1297527"/>
              <a:gd name="connsiteY75" fmla="*/ 283431 h 860327"/>
              <a:gd name="connsiteX76" fmla="*/ 787347 w 1297527"/>
              <a:gd name="connsiteY76" fmla="*/ 318751 h 860327"/>
              <a:gd name="connsiteX77" fmla="*/ 783422 w 1297527"/>
              <a:gd name="connsiteY77" fmla="*/ 330524 h 860327"/>
              <a:gd name="connsiteX78" fmla="*/ 775573 w 1297527"/>
              <a:gd name="connsiteY78" fmla="*/ 373693 h 860327"/>
              <a:gd name="connsiteX79" fmla="*/ 791271 w 1297527"/>
              <a:gd name="connsiteY79" fmla="*/ 471805 h 860327"/>
              <a:gd name="connsiteX80" fmla="*/ 806969 w 1297527"/>
              <a:gd name="connsiteY80" fmla="*/ 491427 h 860327"/>
              <a:gd name="connsiteX81" fmla="*/ 826591 w 1297527"/>
              <a:gd name="connsiteY81" fmla="*/ 456107 h 860327"/>
              <a:gd name="connsiteX82" fmla="*/ 834440 w 1297527"/>
              <a:gd name="connsiteY82" fmla="*/ 444334 h 860327"/>
              <a:gd name="connsiteX83" fmla="*/ 865836 w 1297527"/>
              <a:gd name="connsiteY83" fmla="*/ 401165 h 860327"/>
              <a:gd name="connsiteX84" fmla="*/ 881534 w 1297527"/>
              <a:gd name="connsiteY84" fmla="*/ 365845 h 860327"/>
              <a:gd name="connsiteX85" fmla="*/ 905080 w 1297527"/>
              <a:gd name="connsiteY85" fmla="*/ 326600 h 860327"/>
              <a:gd name="connsiteX86" fmla="*/ 916854 w 1297527"/>
              <a:gd name="connsiteY86" fmla="*/ 306978 h 860327"/>
              <a:gd name="connsiteX87" fmla="*/ 920778 w 1297527"/>
              <a:gd name="connsiteY87" fmla="*/ 295204 h 860327"/>
              <a:gd name="connsiteX88" fmla="*/ 932552 w 1297527"/>
              <a:gd name="connsiteY88" fmla="*/ 283431 h 860327"/>
              <a:gd name="connsiteX89" fmla="*/ 936476 w 1297527"/>
              <a:gd name="connsiteY89" fmla="*/ 271657 h 860327"/>
              <a:gd name="connsiteX90" fmla="*/ 963947 w 1297527"/>
              <a:gd name="connsiteY90" fmla="*/ 252035 h 860327"/>
              <a:gd name="connsiteX91" fmla="*/ 983570 w 1297527"/>
              <a:gd name="connsiteY91" fmla="*/ 248111 h 860327"/>
              <a:gd name="connsiteX92" fmla="*/ 1038512 w 1297527"/>
              <a:gd name="connsiteY92" fmla="*/ 252035 h 860327"/>
              <a:gd name="connsiteX93" fmla="*/ 1042437 w 1297527"/>
              <a:gd name="connsiteY93" fmla="*/ 283431 h 860327"/>
              <a:gd name="connsiteX94" fmla="*/ 1046361 w 1297527"/>
              <a:gd name="connsiteY94" fmla="*/ 306978 h 860327"/>
              <a:gd name="connsiteX95" fmla="*/ 995343 w 1297527"/>
              <a:gd name="connsiteY95" fmla="*/ 303053 h 860327"/>
              <a:gd name="connsiteX96" fmla="*/ 983570 w 1297527"/>
              <a:gd name="connsiteY96" fmla="*/ 295204 h 860327"/>
              <a:gd name="connsiteX97" fmla="*/ 971796 w 1297527"/>
              <a:gd name="connsiteY97" fmla="*/ 299129 h 860327"/>
              <a:gd name="connsiteX98" fmla="*/ 975721 w 1297527"/>
              <a:gd name="connsiteY98" fmla="*/ 397240 h 860327"/>
              <a:gd name="connsiteX99" fmla="*/ 983570 w 1297527"/>
              <a:gd name="connsiteY99" fmla="*/ 420787 h 860327"/>
              <a:gd name="connsiteX100" fmla="*/ 995343 w 1297527"/>
              <a:gd name="connsiteY100" fmla="*/ 424712 h 860327"/>
              <a:gd name="connsiteX101" fmla="*/ 1073832 w 1297527"/>
              <a:gd name="connsiteY101" fmla="*/ 385467 h 860327"/>
              <a:gd name="connsiteX102" fmla="*/ 1101304 w 1297527"/>
              <a:gd name="connsiteY102" fmla="*/ 342298 h 860327"/>
              <a:gd name="connsiteX103" fmla="*/ 1109153 w 1297527"/>
              <a:gd name="connsiteY103" fmla="*/ 330524 h 860327"/>
              <a:gd name="connsiteX104" fmla="*/ 1113077 w 1297527"/>
              <a:gd name="connsiteY104" fmla="*/ 310902 h 860327"/>
              <a:gd name="connsiteX105" fmla="*/ 1117001 w 1297527"/>
              <a:gd name="connsiteY105" fmla="*/ 299129 h 860327"/>
              <a:gd name="connsiteX106" fmla="*/ 1120926 w 1297527"/>
              <a:gd name="connsiteY106" fmla="*/ 334449 h 860327"/>
              <a:gd name="connsiteX107" fmla="*/ 1136624 w 1297527"/>
              <a:gd name="connsiteY107" fmla="*/ 361920 h 860327"/>
              <a:gd name="connsiteX108" fmla="*/ 1144473 w 1297527"/>
              <a:gd name="connsiteY108" fmla="*/ 440409 h 860327"/>
              <a:gd name="connsiteX109" fmla="*/ 1148397 w 1297527"/>
              <a:gd name="connsiteY109" fmla="*/ 483578 h 860327"/>
              <a:gd name="connsiteX110" fmla="*/ 1160171 w 1297527"/>
              <a:gd name="connsiteY110" fmla="*/ 534596 h 860327"/>
              <a:gd name="connsiteX111" fmla="*/ 1156246 w 1297527"/>
              <a:gd name="connsiteY111" fmla="*/ 719046 h 860327"/>
              <a:gd name="connsiteX112" fmla="*/ 1152322 w 1297527"/>
              <a:gd name="connsiteY112" fmla="*/ 738669 h 860327"/>
              <a:gd name="connsiteX113" fmla="*/ 1136624 w 1297527"/>
              <a:gd name="connsiteY113" fmla="*/ 758291 h 860327"/>
              <a:gd name="connsiteX114" fmla="*/ 1124850 w 1297527"/>
              <a:gd name="connsiteY114" fmla="*/ 781838 h 860327"/>
              <a:gd name="connsiteX115" fmla="*/ 1113077 w 1297527"/>
              <a:gd name="connsiteY115" fmla="*/ 809309 h 860327"/>
              <a:gd name="connsiteX116" fmla="*/ 1105228 w 1297527"/>
              <a:gd name="connsiteY116" fmla="*/ 825007 h 860327"/>
              <a:gd name="connsiteX117" fmla="*/ 1093455 w 1297527"/>
              <a:gd name="connsiteY117" fmla="*/ 832856 h 860327"/>
              <a:gd name="connsiteX118" fmla="*/ 1081681 w 1297527"/>
              <a:gd name="connsiteY118" fmla="*/ 844629 h 860327"/>
              <a:gd name="connsiteX119" fmla="*/ 1050286 w 1297527"/>
              <a:gd name="connsiteY119" fmla="*/ 860327 h 860327"/>
              <a:gd name="connsiteX120" fmla="*/ 963947 w 1297527"/>
              <a:gd name="connsiteY120" fmla="*/ 828931 h 860327"/>
              <a:gd name="connsiteX121" fmla="*/ 956098 w 1297527"/>
              <a:gd name="connsiteY121" fmla="*/ 789687 h 860327"/>
              <a:gd name="connsiteX122" fmla="*/ 960023 w 1297527"/>
              <a:gd name="connsiteY122" fmla="*/ 715122 h 860327"/>
              <a:gd name="connsiteX123" fmla="*/ 971796 w 1297527"/>
              <a:gd name="connsiteY123" fmla="*/ 695500 h 860327"/>
              <a:gd name="connsiteX124" fmla="*/ 1007117 w 1297527"/>
              <a:gd name="connsiteY124" fmla="*/ 652330 h 860327"/>
              <a:gd name="connsiteX125" fmla="*/ 1018890 w 1297527"/>
              <a:gd name="connsiteY125" fmla="*/ 644481 h 860327"/>
              <a:gd name="connsiteX126" fmla="*/ 1054210 w 1297527"/>
              <a:gd name="connsiteY126" fmla="*/ 617010 h 860327"/>
              <a:gd name="connsiteX127" fmla="*/ 1065983 w 1297527"/>
              <a:gd name="connsiteY127" fmla="*/ 609161 h 860327"/>
              <a:gd name="connsiteX128" fmla="*/ 1077757 w 1297527"/>
              <a:gd name="connsiteY128" fmla="*/ 597388 h 860327"/>
              <a:gd name="connsiteX129" fmla="*/ 1089530 w 1297527"/>
              <a:gd name="connsiteY129" fmla="*/ 589539 h 860327"/>
              <a:gd name="connsiteX130" fmla="*/ 1113077 w 1297527"/>
              <a:gd name="connsiteY130" fmla="*/ 569917 h 860327"/>
              <a:gd name="connsiteX131" fmla="*/ 1128775 w 1297527"/>
              <a:gd name="connsiteY131" fmla="*/ 562068 h 860327"/>
              <a:gd name="connsiteX132" fmla="*/ 1250433 w 1297527"/>
              <a:gd name="connsiteY132" fmla="*/ 558143 h 860327"/>
              <a:gd name="connsiteX133" fmla="*/ 1266131 w 1297527"/>
              <a:gd name="connsiteY133" fmla="*/ 546370 h 860327"/>
              <a:gd name="connsiteX134" fmla="*/ 1285753 w 1297527"/>
              <a:gd name="connsiteY134" fmla="*/ 522823 h 860327"/>
              <a:gd name="connsiteX135" fmla="*/ 1293602 w 1297527"/>
              <a:gd name="connsiteY135" fmla="*/ 507125 h 860327"/>
              <a:gd name="connsiteX136" fmla="*/ 1297527 w 1297527"/>
              <a:gd name="connsiteY136" fmla="*/ 491427 h 86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</a:cxnLst>
            <a:rect l="l" t="t" r="r" b="b"/>
            <a:pathLst>
              <a:path w="1297527" h="860327">
                <a:moveTo>
                  <a:pt x="37774" y="36190"/>
                </a:moveTo>
                <a:cubicBezTo>
                  <a:pt x="36768" y="38705"/>
                  <a:pt x="27232" y="61430"/>
                  <a:pt x="26001" y="67585"/>
                </a:cubicBezTo>
                <a:cubicBezTo>
                  <a:pt x="12230" y="136441"/>
                  <a:pt x="31098" y="57110"/>
                  <a:pt x="18152" y="118603"/>
                </a:cubicBezTo>
                <a:cubicBezTo>
                  <a:pt x="14556" y="135682"/>
                  <a:pt x="10303" y="152615"/>
                  <a:pt x="6378" y="169621"/>
                </a:cubicBezTo>
                <a:cubicBezTo>
                  <a:pt x="7794" y="219177"/>
                  <a:pt x="-16795" y="283806"/>
                  <a:pt x="22076" y="322675"/>
                </a:cubicBezTo>
                <a:cubicBezTo>
                  <a:pt x="25411" y="326010"/>
                  <a:pt x="29515" y="328666"/>
                  <a:pt x="33850" y="330524"/>
                </a:cubicBezTo>
                <a:cubicBezTo>
                  <a:pt x="38807" y="332649"/>
                  <a:pt x="44361" y="332967"/>
                  <a:pt x="49547" y="334449"/>
                </a:cubicBezTo>
                <a:cubicBezTo>
                  <a:pt x="53525" y="335586"/>
                  <a:pt x="57396" y="337065"/>
                  <a:pt x="61321" y="338373"/>
                </a:cubicBezTo>
                <a:cubicBezTo>
                  <a:pt x="65245" y="340989"/>
                  <a:pt x="68678" y="344566"/>
                  <a:pt x="73094" y="346222"/>
                </a:cubicBezTo>
                <a:cubicBezTo>
                  <a:pt x="79340" y="348564"/>
                  <a:pt x="86087" y="350884"/>
                  <a:pt x="92717" y="350147"/>
                </a:cubicBezTo>
                <a:cubicBezTo>
                  <a:pt x="105269" y="348753"/>
                  <a:pt x="116629" y="334083"/>
                  <a:pt x="124112" y="326600"/>
                </a:cubicBezTo>
                <a:cubicBezTo>
                  <a:pt x="131609" y="304114"/>
                  <a:pt x="122351" y="324437"/>
                  <a:pt x="143735" y="303053"/>
                </a:cubicBezTo>
                <a:cubicBezTo>
                  <a:pt x="150959" y="295828"/>
                  <a:pt x="157498" y="287876"/>
                  <a:pt x="163357" y="279506"/>
                </a:cubicBezTo>
                <a:cubicBezTo>
                  <a:pt x="166712" y="274714"/>
                  <a:pt x="168196" y="268825"/>
                  <a:pt x="171206" y="263809"/>
                </a:cubicBezTo>
                <a:cubicBezTo>
                  <a:pt x="176059" y="255720"/>
                  <a:pt x="182387" y="248543"/>
                  <a:pt x="186904" y="240262"/>
                </a:cubicBezTo>
                <a:cubicBezTo>
                  <a:pt x="190277" y="234077"/>
                  <a:pt x="191380" y="226824"/>
                  <a:pt x="194753" y="220639"/>
                </a:cubicBezTo>
                <a:cubicBezTo>
                  <a:pt x="199270" y="212358"/>
                  <a:pt x="205933" y="205374"/>
                  <a:pt x="210450" y="197093"/>
                </a:cubicBezTo>
                <a:cubicBezTo>
                  <a:pt x="213823" y="190908"/>
                  <a:pt x="215148" y="183771"/>
                  <a:pt x="218299" y="177470"/>
                </a:cubicBezTo>
                <a:cubicBezTo>
                  <a:pt x="221710" y="170648"/>
                  <a:pt x="226662" y="164670"/>
                  <a:pt x="230073" y="157848"/>
                </a:cubicBezTo>
                <a:cubicBezTo>
                  <a:pt x="233224" y="151547"/>
                  <a:pt x="234188" y="144200"/>
                  <a:pt x="237922" y="138226"/>
                </a:cubicBezTo>
                <a:cubicBezTo>
                  <a:pt x="240863" y="133520"/>
                  <a:pt x="245771" y="130377"/>
                  <a:pt x="249695" y="126452"/>
                </a:cubicBezTo>
                <a:cubicBezTo>
                  <a:pt x="252057" y="119366"/>
                  <a:pt x="258539" y="99158"/>
                  <a:pt x="261468" y="95057"/>
                </a:cubicBezTo>
                <a:cubicBezTo>
                  <a:pt x="264210" y="91219"/>
                  <a:pt x="269317" y="89824"/>
                  <a:pt x="273242" y="87208"/>
                </a:cubicBezTo>
                <a:cubicBezTo>
                  <a:pt x="274550" y="83283"/>
                  <a:pt x="276269" y="79472"/>
                  <a:pt x="277166" y="75434"/>
                </a:cubicBezTo>
                <a:cubicBezTo>
                  <a:pt x="278892" y="67666"/>
                  <a:pt x="278372" y="59365"/>
                  <a:pt x="281091" y="51887"/>
                </a:cubicBezTo>
                <a:cubicBezTo>
                  <a:pt x="283698" y="44719"/>
                  <a:pt x="288940" y="38806"/>
                  <a:pt x="292864" y="32265"/>
                </a:cubicBezTo>
                <a:cubicBezTo>
                  <a:pt x="294172" y="25724"/>
                  <a:pt x="294447" y="18889"/>
                  <a:pt x="296789" y="12643"/>
                </a:cubicBezTo>
                <a:cubicBezTo>
                  <a:pt x="298445" y="8227"/>
                  <a:pt x="302298" y="-3226"/>
                  <a:pt x="304638" y="869"/>
                </a:cubicBezTo>
                <a:cubicBezTo>
                  <a:pt x="311257" y="12452"/>
                  <a:pt x="309870" y="27032"/>
                  <a:pt x="312486" y="40114"/>
                </a:cubicBezTo>
                <a:cubicBezTo>
                  <a:pt x="313794" y="147383"/>
                  <a:pt x="314054" y="254669"/>
                  <a:pt x="316411" y="361920"/>
                </a:cubicBezTo>
                <a:cubicBezTo>
                  <a:pt x="317342" y="404270"/>
                  <a:pt x="331590" y="389736"/>
                  <a:pt x="308562" y="405089"/>
                </a:cubicBezTo>
                <a:cubicBezTo>
                  <a:pt x="302021" y="402473"/>
                  <a:pt x="294801" y="401148"/>
                  <a:pt x="288940" y="397240"/>
                </a:cubicBezTo>
                <a:cubicBezTo>
                  <a:pt x="262958" y="379918"/>
                  <a:pt x="268581" y="364865"/>
                  <a:pt x="277166" y="330524"/>
                </a:cubicBezTo>
                <a:cubicBezTo>
                  <a:pt x="278512" y="325140"/>
                  <a:pt x="285015" y="322675"/>
                  <a:pt x="288940" y="318751"/>
                </a:cubicBezTo>
                <a:cubicBezTo>
                  <a:pt x="290248" y="314827"/>
                  <a:pt x="290280" y="310208"/>
                  <a:pt x="292864" y="306978"/>
                </a:cubicBezTo>
                <a:cubicBezTo>
                  <a:pt x="300816" y="297038"/>
                  <a:pt x="309563" y="299244"/>
                  <a:pt x="320335" y="295204"/>
                </a:cubicBezTo>
                <a:cubicBezTo>
                  <a:pt x="325813" y="293150"/>
                  <a:pt x="330429" y="289036"/>
                  <a:pt x="336033" y="287355"/>
                </a:cubicBezTo>
                <a:cubicBezTo>
                  <a:pt x="358654" y="280569"/>
                  <a:pt x="356094" y="286700"/>
                  <a:pt x="375278" y="279506"/>
                </a:cubicBezTo>
                <a:cubicBezTo>
                  <a:pt x="380756" y="277452"/>
                  <a:pt x="386408" y="275312"/>
                  <a:pt x="390976" y="271657"/>
                </a:cubicBezTo>
                <a:cubicBezTo>
                  <a:pt x="399644" y="264723"/>
                  <a:pt x="404595" y="253075"/>
                  <a:pt x="414523" y="248111"/>
                </a:cubicBezTo>
                <a:lnTo>
                  <a:pt x="438069" y="236337"/>
                </a:lnTo>
                <a:cubicBezTo>
                  <a:pt x="441994" y="231104"/>
                  <a:pt x="445218" y="225264"/>
                  <a:pt x="449843" y="220639"/>
                </a:cubicBezTo>
                <a:cubicBezTo>
                  <a:pt x="453178" y="217304"/>
                  <a:pt x="458597" y="216413"/>
                  <a:pt x="461616" y="212790"/>
                </a:cubicBezTo>
                <a:cubicBezTo>
                  <a:pt x="465361" y="208296"/>
                  <a:pt x="465328" y="201230"/>
                  <a:pt x="469465" y="197093"/>
                </a:cubicBezTo>
                <a:cubicBezTo>
                  <a:pt x="485040" y="181518"/>
                  <a:pt x="490985" y="181902"/>
                  <a:pt x="508710" y="177470"/>
                </a:cubicBezTo>
                <a:cubicBezTo>
                  <a:pt x="533565" y="178778"/>
                  <a:pt x="558953" y="176108"/>
                  <a:pt x="583274" y="181395"/>
                </a:cubicBezTo>
                <a:cubicBezTo>
                  <a:pt x="590505" y="182967"/>
                  <a:pt x="593353" y="192277"/>
                  <a:pt x="598972" y="197093"/>
                </a:cubicBezTo>
                <a:cubicBezTo>
                  <a:pt x="602553" y="200163"/>
                  <a:pt x="606821" y="202326"/>
                  <a:pt x="610746" y="204942"/>
                </a:cubicBezTo>
                <a:cubicBezTo>
                  <a:pt x="614670" y="211483"/>
                  <a:pt x="619781" y="217445"/>
                  <a:pt x="622519" y="224564"/>
                </a:cubicBezTo>
                <a:cubicBezTo>
                  <a:pt x="626391" y="234632"/>
                  <a:pt x="630368" y="255960"/>
                  <a:pt x="630368" y="255960"/>
                </a:cubicBezTo>
                <a:cubicBezTo>
                  <a:pt x="627752" y="265117"/>
                  <a:pt x="627669" y="275420"/>
                  <a:pt x="622519" y="283431"/>
                </a:cubicBezTo>
                <a:cubicBezTo>
                  <a:pt x="606018" y="309099"/>
                  <a:pt x="582904" y="316621"/>
                  <a:pt x="559728" y="334449"/>
                </a:cubicBezTo>
                <a:cubicBezTo>
                  <a:pt x="553863" y="338961"/>
                  <a:pt x="549809" y="345524"/>
                  <a:pt x="544030" y="350147"/>
                </a:cubicBezTo>
                <a:cubicBezTo>
                  <a:pt x="536664" y="356040"/>
                  <a:pt x="527153" y="359175"/>
                  <a:pt x="520483" y="365845"/>
                </a:cubicBezTo>
                <a:cubicBezTo>
                  <a:pt x="505375" y="380953"/>
                  <a:pt x="513328" y="374540"/>
                  <a:pt x="496936" y="385467"/>
                </a:cubicBezTo>
                <a:cubicBezTo>
                  <a:pt x="484934" y="421475"/>
                  <a:pt x="504996" y="365421"/>
                  <a:pt x="481238" y="412938"/>
                </a:cubicBezTo>
                <a:cubicBezTo>
                  <a:pt x="478826" y="417762"/>
                  <a:pt x="478622" y="423403"/>
                  <a:pt x="477314" y="428636"/>
                </a:cubicBezTo>
                <a:cubicBezTo>
                  <a:pt x="478622" y="433869"/>
                  <a:pt x="477785" y="440190"/>
                  <a:pt x="481238" y="444334"/>
                </a:cubicBezTo>
                <a:cubicBezTo>
                  <a:pt x="489456" y="454195"/>
                  <a:pt x="516053" y="454715"/>
                  <a:pt x="524407" y="456107"/>
                </a:cubicBezTo>
                <a:cubicBezTo>
                  <a:pt x="543347" y="459264"/>
                  <a:pt x="540641" y="458902"/>
                  <a:pt x="555803" y="463956"/>
                </a:cubicBezTo>
                <a:cubicBezTo>
                  <a:pt x="570193" y="461340"/>
                  <a:pt x="585890" y="462648"/>
                  <a:pt x="598972" y="456107"/>
                </a:cubicBezTo>
                <a:cubicBezTo>
                  <a:pt x="603796" y="453695"/>
                  <a:pt x="605309" y="445233"/>
                  <a:pt x="602897" y="440409"/>
                </a:cubicBezTo>
                <a:cubicBezTo>
                  <a:pt x="600281" y="435176"/>
                  <a:pt x="592432" y="435176"/>
                  <a:pt x="587199" y="432560"/>
                </a:cubicBezTo>
                <a:cubicBezTo>
                  <a:pt x="580658" y="435176"/>
                  <a:pt x="574373" y="438555"/>
                  <a:pt x="567577" y="440409"/>
                </a:cubicBezTo>
                <a:cubicBezTo>
                  <a:pt x="540133" y="447894"/>
                  <a:pt x="528915" y="443074"/>
                  <a:pt x="496936" y="440409"/>
                </a:cubicBezTo>
                <a:cubicBezTo>
                  <a:pt x="491703" y="437793"/>
                  <a:pt x="486584" y="434936"/>
                  <a:pt x="481238" y="432560"/>
                </a:cubicBezTo>
                <a:cubicBezTo>
                  <a:pt x="474801" y="429699"/>
                  <a:pt x="463324" y="431546"/>
                  <a:pt x="461616" y="424712"/>
                </a:cubicBezTo>
                <a:cubicBezTo>
                  <a:pt x="455180" y="398968"/>
                  <a:pt x="458104" y="376338"/>
                  <a:pt x="473389" y="357996"/>
                </a:cubicBezTo>
                <a:cubicBezTo>
                  <a:pt x="476942" y="353732"/>
                  <a:pt x="480545" y="349301"/>
                  <a:pt x="485163" y="346222"/>
                </a:cubicBezTo>
                <a:cubicBezTo>
                  <a:pt x="488605" y="343927"/>
                  <a:pt x="493012" y="343606"/>
                  <a:pt x="496936" y="342298"/>
                </a:cubicBezTo>
                <a:cubicBezTo>
                  <a:pt x="533564" y="343606"/>
                  <a:pt x="570262" y="343611"/>
                  <a:pt x="606821" y="346222"/>
                </a:cubicBezTo>
                <a:cubicBezTo>
                  <a:pt x="625274" y="347540"/>
                  <a:pt x="661764" y="354071"/>
                  <a:pt x="661764" y="354071"/>
                </a:cubicBezTo>
                <a:cubicBezTo>
                  <a:pt x="695776" y="352763"/>
                  <a:pt x="729944" y="353649"/>
                  <a:pt x="763800" y="350147"/>
                </a:cubicBezTo>
                <a:cubicBezTo>
                  <a:pt x="778016" y="348676"/>
                  <a:pt x="776767" y="336158"/>
                  <a:pt x="779498" y="326600"/>
                </a:cubicBezTo>
                <a:cubicBezTo>
                  <a:pt x="780634" y="322623"/>
                  <a:pt x="782419" y="318840"/>
                  <a:pt x="783422" y="314827"/>
                </a:cubicBezTo>
                <a:lnTo>
                  <a:pt x="791271" y="283431"/>
                </a:lnTo>
                <a:cubicBezTo>
                  <a:pt x="789963" y="295204"/>
                  <a:pt x="789294" y="307066"/>
                  <a:pt x="787347" y="318751"/>
                </a:cubicBezTo>
                <a:cubicBezTo>
                  <a:pt x="786667" y="322831"/>
                  <a:pt x="784289" y="326479"/>
                  <a:pt x="783422" y="330524"/>
                </a:cubicBezTo>
                <a:cubicBezTo>
                  <a:pt x="780357" y="344825"/>
                  <a:pt x="778189" y="359303"/>
                  <a:pt x="775573" y="373693"/>
                </a:cubicBezTo>
                <a:cubicBezTo>
                  <a:pt x="781485" y="491923"/>
                  <a:pt x="765553" y="420367"/>
                  <a:pt x="791271" y="471805"/>
                </a:cubicBezTo>
                <a:cubicBezTo>
                  <a:pt x="800749" y="490761"/>
                  <a:pt x="787121" y="478196"/>
                  <a:pt x="806969" y="491427"/>
                </a:cubicBezTo>
                <a:cubicBezTo>
                  <a:pt x="816337" y="472692"/>
                  <a:pt x="814276" y="475812"/>
                  <a:pt x="826591" y="456107"/>
                </a:cubicBezTo>
                <a:cubicBezTo>
                  <a:pt x="829091" y="452107"/>
                  <a:pt x="832181" y="448475"/>
                  <a:pt x="834440" y="444334"/>
                </a:cubicBezTo>
                <a:cubicBezTo>
                  <a:pt x="855929" y="404939"/>
                  <a:pt x="839176" y="421159"/>
                  <a:pt x="865836" y="401165"/>
                </a:cubicBezTo>
                <a:cubicBezTo>
                  <a:pt x="872401" y="374900"/>
                  <a:pt x="865865" y="394571"/>
                  <a:pt x="881534" y="365845"/>
                </a:cubicBezTo>
                <a:cubicBezTo>
                  <a:pt x="915010" y="304473"/>
                  <a:pt x="874046" y="373151"/>
                  <a:pt x="905080" y="326600"/>
                </a:cubicBezTo>
                <a:cubicBezTo>
                  <a:pt x="909311" y="320253"/>
                  <a:pt x="913443" y="313801"/>
                  <a:pt x="916854" y="306978"/>
                </a:cubicBezTo>
                <a:cubicBezTo>
                  <a:pt x="918704" y="303278"/>
                  <a:pt x="918483" y="298646"/>
                  <a:pt x="920778" y="295204"/>
                </a:cubicBezTo>
                <a:cubicBezTo>
                  <a:pt x="923857" y="290586"/>
                  <a:pt x="928627" y="287355"/>
                  <a:pt x="932552" y="283431"/>
                </a:cubicBezTo>
                <a:cubicBezTo>
                  <a:pt x="933860" y="279506"/>
                  <a:pt x="933828" y="274835"/>
                  <a:pt x="936476" y="271657"/>
                </a:cubicBezTo>
                <a:cubicBezTo>
                  <a:pt x="936885" y="271166"/>
                  <a:pt x="960478" y="253336"/>
                  <a:pt x="963947" y="252035"/>
                </a:cubicBezTo>
                <a:cubicBezTo>
                  <a:pt x="970193" y="249693"/>
                  <a:pt x="977029" y="249419"/>
                  <a:pt x="983570" y="248111"/>
                </a:cubicBezTo>
                <a:cubicBezTo>
                  <a:pt x="1001884" y="249419"/>
                  <a:pt x="1022768" y="242589"/>
                  <a:pt x="1038512" y="252035"/>
                </a:cubicBezTo>
                <a:cubicBezTo>
                  <a:pt x="1047556" y="257461"/>
                  <a:pt x="1040945" y="272990"/>
                  <a:pt x="1042437" y="283431"/>
                </a:cubicBezTo>
                <a:cubicBezTo>
                  <a:pt x="1043562" y="291308"/>
                  <a:pt x="1053706" y="303918"/>
                  <a:pt x="1046361" y="306978"/>
                </a:cubicBezTo>
                <a:cubicBezTo>
                  <a:pt x="1030617" y="313538"/>
                  <a:pt x="1012349" y="304361"/>
                  <a:pt x="995343" y="303053"/>
                </a:cubicBezTo>
                <a:cubicBezTo>
                  <a:pt x="991419" y="300437"/>
                  <a:pt x="988222" y="295979"/>
                  <a:pt x="983570" y="295204"/>
                </a:cubicBezTo>
                <a:cubicBezTo>
                  <a:pt x="979489" y="294524"/>
                  <a:pt x="972113" y="295004"/>
                  <a:pt x="971796" y="299129"/>
                </a:cubicBezTo>
                <a:cubicBezTo>
                  <a:pt x="969286" y="331762"/>
                  <a:pt x="972568" y="364662"/>
                  <a:pt x="975721" y="397240"/>
                </a:cubicBezTo>
                <a:cubicBezTo>
                  <a:pt x="976518" y="405475"/>
                  <a:pt x="975721" y="418170"/>
                  <a:pt x="983570" y="420787"/>
                </a:cubicBezTo>
                <a:lnTo>
                  <a:pt x="995343" y="424712"/>
                </a:lnTo>
                <a:cubicBezTo>
                  <a:pt x="1051867" y="409639"/>
                  <a:pt x="1047355" y="422977"/>
                  <a:pt x="1073832" y="385467"/>
                </a:cubicBezTo>
                <a:cubicBezTo>
                  <a:pt x="1083668" y="371533"/>
                  <a:pt x="1092081" y="356645"/>
                  <a:pt x="1101304" y="342298"/>
                </a:cubicBezTo>
                <a:cubicBezTo>
                  <a:pt x="1103855" y="338330"/>
                  <a:pt x="1109153" y="330524"/>
                  <a:pt x="1109153" y="330524"/>
                </a:cubicBezTo>
                <a:cubicBezTo>
                  <a:pt x="1110461" y="323983"/>
                  <a:pt x="1111459" y="317373"/>
                  <a:pt x="1113077" y="310902"/>
                </a:cubicBezTo>
                <a:cubicBezTo>
                  <a:pt x="1114080" y="306889"/>
                  <a:pt x="1115693" y="295205"/>
                  <a:pt x="1117001" y="299129"/>
                </a:cubicBezTo>
                <a:cubicBezTo>
                  <a:pt x="1120747" y="310367"/>
                  <a:pt x="1117393" y="323142"/>
                  <a:pt x="1120926" y="334449"/>
                </a:cubicBezTo>
                <a:cubicBezTo>
                  <a:pt x="1124072" y="344516"/>
                  <a:pt x="1131391" y="352763"/>
                  <a:pt x="1136624" y="361920"/>
                </a:cubicBezTo>
                <a:cubicBezTo>
                  <a:pt x="1139240" y="388083"/>
                  <a:pt x="1141940" y="414238"/>
                  <a:pt x="1144473" y="440409"/>
                </a:cubicBezTo>
                <a:cubicBezTo>
                  <a:pt x="1145865" y="454791"/>
                  <a:pt x="1146022" y="469326"/>
                  <a:pt x="1148397" y="483578"/>
                </a:cubicBezTo>
                <a:cubicBezTo>
                  <a:pt x="1151266" y="500794"/>
                  <a:pt x="1156246" y="517590"/>
                  <a:pt x="1160171" y="534596"/>
                </a:cubicBezTo>
                <a:cubicBezTo>
                  <a:pt x="1158863" y="596079"/>
                  <a:pt x="1158610" y="657594"/>
                  <a:pt x="1156246" y="719046"/>
                </a:cubicBezTo>
                <a:cubicBezTo>
                  <a:pt x="1155990" y="725712"/>
                  <a:pt x="1155305" y="732703"/>
                  <a:pt x="1152322" y="738669"/>
                </a:cubicBezTo>
                <a:cubicBezTo>
                  <a:pt x="1148576" y="746161"/>
                  <a:pt x="1141857" y="751750"/>
                  <a:pt x="1136624" y="758291"/>
                </a:cubicBezTo>
                <a:cubicBezTo>
                  <a:pt x="1126757" y="787888"/>
                  <a:pt x="1140068" y="751401"/>
                  <a:pt x="1124850" y="781838"/>
                </a:cubicBezTo>
                <a:cubicBezTo>
                  <a:pt x="1120395" y="790749"/>
                  <a:pt x="1117199" y="800239"/>
                  <a:pt x="1113077" y="809309"/>
                </a:cubicBezTo>
                <a:cubicBezTo>
                  <a:pt x="1110656" y="814635"/>
                  <a:pt x="1108973" y="820513"/>
                  <a:pt x="1105228" y="825007"/>
                </a:cubicBezTo>
                <a:cubicBezTo>
                  <a:pt x="1102209" y="828630"/>
                  <a:pt x="1097078" y="829837"/>
                  <a:pt x="1093455" y="832856"/>
                </a:cubicBezTo>
                <a:cubicBezTo>
                  <a:pt x="1089191" y="836409"/>
                  <a:pt x="1086121" y="841299"/>
                  <a:pt x="1081681" y="844629"/>
                </a:cubicBezTo>
                <a:cubicBezTo>
                  <a:pt x="1066850" y="855752"/>
                  <a:pt x="1064774" y="855498"/>
                  <a:pt x="1050286" y="860327"/>
                </a:cubicBezTo>
                <a:cubicBezTo>
                  <a:pt x="1024957" y="855857"/>
                  <a:pt x="978853" y="860872"/>
                  <a:pt x="963947" y="828931"/>
                </a:cubicBezTo>
                <a:cubicBezTo>
                  <a:pt x="958305" y="816842"/>
                  <a:pt x="958714" y="802768"/>
                  <a:pt x="956098" y="789687"/>
                </a:cubicBezTo>
                <a:cubicBezTo>
                  <a:pt x="957406" y="764832"/>
                  <a:pt x="955931" y="739673"/>
                  <a:pt x="960023" y="715122"/>
                </a:cubicBezTo>
                <a:cubicBezTo>
                  <a:pt x="961277" y="707598"/>
                  <a:pt x="967219" y="701602"/>
                  <a:pt x="971796" y="695500"/>
                </a:cubicBezTo>
                <a:cubicBezTo>
                  <a:pt x="982952" y="680626"/>
                  <a:pt x="991647" y="662644"/>
                  <a:pt x="1007117" y="652330"/>
                </a:cubicBezTo>
                <a:cubicBezTo>
                  <a:pt x="1011041" y="649714"/>
                  <a:pt x="1015117" y="647311"/>
                  <a:pt x="1018890" y="644481"/>
                </a:cubicBezTo>
                <a:cubicBezTo>
                  <a:pt x="1030822" y="635532"/>
                  <a:pt x="1041800" y="625284"/>
                  <a:pt x="1054210" y="617010"/>
                </a:cubicBezTo>
                <a:cubicBezTo>
                  <a:pt x="1058134" y="614394"/>
                  <a:pt x="1062360" y="612180"/>
                  <a:pt x="1065983" y="609161"/>
                </a:cubicBezTo>
                <a:cubicBezTo>
                  <a:pt x="1070247" y="605608"/>
                  <a:pt x="1073493" y="600941"/>
                  <a:pt x="1077757" y="597388"/>
                </a:cubicBezTo>
                <a:cubicBezTo>
                  <a:pt x="1081380" y="594369"/>
                  <a:pt x="1085907" y="592558"/>
                  <a:pt x="1089530" y="589539"/>
                </a:cubicBezTo>
                <a:cubicBezTo>
                  <a:pt x="1107236" y="574785"/>
                  <a:pt x="1094480" y="580544"/>
                  <a:pt x="1113077" y="569917"/>
                </a:cubicBezTo>
                <a:cubicBezTo>
                  <a:pt x="1118156" y="567014"/>
                  <a:pt x="1122946" y="562568"/>
                  <a:pt x="1128775" y="562068"/>
                </a:cubicBezTo>
                <a:cubicBezTo>
                  <a:pt x="1169201" y="558603"/>
                  <a:pt x="1209880" y="559451"/>
                  <a:pt x="1250433" y="558143"/>
                </a:cubicBezTo>
                <a:cubicBezTo>
                  <a:pt x="1255666" y="554219"/>
                  <a:pt x="1261165" y="550627"/>
                  <a:pt x="1266131" y="546370"/>
                </a:cubicBezTo>
                <a:cubicBezTo>
                  <a:pt x="1275219" y="538580"/>
                  <a:pt x="1279941" y="532994"/>
                  <a:pt x="1285753" y="522823"/>
                </a:cubicBezTo>
                <a:cubicBezTo>
                  <a:pt x="1288656" y="517744"/>
                  <a:pt x="1291548" y="512603"/>
                  <a:pt x="1293602" y="507125"/>
                </a:cubicBezTo>
                <a:cubicBezTo>
                  <a:pt x="1295496" y="502075"/>
                  <a:pt x="1297527" y="491427"/>
                  <a:pt x="1297527" y="491427"/>
                </a:cubicBez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35B709D5-F7CB-47E8-B46D-A30D235F7D2A}"/>
              </a:ext>
            </a:extLst>
          </p:cNvPr>
          <p:cNvSpPr/>
          <p:nvPr/>
        </p:nvSpPr>
        <p:spPr>
          <a:xfrm>
            <a:off x="10859610" y="4324759"/>
            <a:ext cx="83655" cy="82578"/>
          </a:xfrm>
          <a:custGeom>
            <a:avLst/>
            <a:gdLst>
              <a:gd name="connsiteX0" fmla="*/ 15078 w 83655"/>
              <a:gd name="connsiteY0" fmla="*/ 66716 h 82578"/>
              <a:gd name="connsiteX1" fmla="*/ 19003 w 83655"/>
              <a:gd name="connsiteY1" fmla="*/ 31396 h 82578"/>
              <a:gd name="connsiteX2" fmla="*/ 38625 w 83655"/>
              <a:gd name="connsiteY2" fmla="*/ 0 h 82578"/>
              <a:gd name="connsiteX3" fmla="*/ 66096 w 83655"/>
              <a:gd name="connsiteY3" fmla="*/ 74565 h 82578"/>
              <a:gd name="connsiteX4" fmla="*/ 34701 w 83655"/>
              <a:gd name="connsiteY4" fmla="*/ 82414 h 82578"/>
              <a:gd name="connsiteX5" fmla="*/ 7229 w 83655"/>
              <a:gd name="connsiteY5" fmla="*/ 74565 h 82578"/>
              <a:gd name="connsiteX6" fmla="*/ 26852 w 83655"/>
              <a:gd name="connsiteY6" fmla="*/ 23547 h 82578"/>
              <a:gd name="connsiteX7" fmla="*/ 46474 w 83655"/>
              <a:gd name="connsiteY7" fmla="*/ 27471 h 82578"/>
              <a:gd name="connsiteX8" fmla="*/ 34701 w 83655"/>
              <a:gd name="connsiteY8" fmla="*/ 43169 h 82578"/>
              <a:gd name="connsiteX9" fmla="*/ 15078 w 83655"/>
              <a:gd name="connsiteY9" fmla="*/ 66716 h 82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" h="82578">
                <a:moveTo>
                  <a:pt x="15078" y="66716"/>
                </a:moveTo>
                <a:cubicBezTo>
                  <a:pt x="12462" y="64754"/>
                  <a:pt x="16339" y="42938"/>
                  <a:pt x="19003" y="31396"/>
                </a:cubicBezTo>
                <a:cubicBezTo>
                  <a:pt x="21397" y="21021"/>
                  <a:pt x="32711" y="7886"/>
                  <a:pt x="38625" y="0"/>
                </a:cubicBezTo>
                <a:cubicBezTo>
                  <a:pt x="79866" y="5155"/>
                  <a:pt x="100918" y="-2818"/>
                  <a:pt x="66096" y="74565"/>
                </a:cubicBezTo>
                <a:cubicBezTo>
                  <a:pt x="61669" y="84402"/>
                  <a:pt x="34701" y="82414"/>
                  <a:pt x="34701" y="82414"/>
                </a:cubicBezTo>
                <a:cubicBezTo>
                  <a:pt x="25544" y="79798"/>
                  <a:pt x="11220" y="83212"/>
                  <a:pt x="7229" y="74565"/>
                </a:cubicBezTo>
                <a:cubicBezTo>
                  <a:pt x="-10309" y="36566"/>
                  <a:pt x="7135" y="33405"/>
                  <a:pt x="26852" y="23547"/>
                </a:cubicBezTo>
                <a:cubicBezTo>
                  <a:pt x="33393" y="24855"/>
                  <a:pt x="44132" y="21226"/>
                  <a:pt x="46474" y="27471"/>
                </a:cubicBezTo>
                <a:cubicBezTo>
                  <a:pt x="61378" y="67216"/>
                  <a:pt x="31260" y="60373"/>
                  <a:pt x="34701" y="43169"/>
                </a:cubicBezTo>
                <a:cubicBezTo>
                  <a:pt x="35427" y="39541"/>
                  <a:pt x="17694" y="68678"/>
                  <a:pt x="15078" y="6671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2D0FFA21-0179-4B19-8B71-DD290EFB9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724" y="3100806"/>
            <a:ext cx="4331164" cy="2887443"/>
          </a:xfrm>
          <a:prstGeom prst="rect">
            <a:avLst/>
          </a:prstGeom>
        </p:spPr>
      </p:pic>
      <p:sp>
        <p:nvSpPr>
          <p:cNvPr id="22" name="Rechteck 21">
            <a:extLst>
              <a:ext uri="{FF2B5EF4-FFF2-40B4-BE49-F238E27FC236}">
                <a16:creationId xmlns:a16="http://schemas.microsoft.com/office/drawing/2014/main" id="{B7DEF4D0-5EE4-485B-85AB-A820832BA0BB}"/>
              </a:ext>
            </a:extLst>
          </p:cNvPr>
          <p:cNvSpPr/>
          <p:nvPr/>
        </p:nvSpPr>
        <p:spPr>
          <a:xfrm>
            <a:off x="9197828" y="5327258"/>
            <a:ext cx="2924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Weil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Diskrepanz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zum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Spiel</a:t>
            </a:r>
          </a:p>
        </p:txBody>
      </p:sp>
    </p:spTree>
    <p:extLst>
      <p:ext uri="{BB962C8B-B14F-4D97-AF65-F5344CB8AC3E}">
        <p14:creationId xmlns:p14="http://schemas.microsoft.com/office/powerpoint/2010/main" val="4224463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nhaltsplatzhalter 16">
            <a:extLst>
              <a:ext uri="{FF2B5EF4-FFF2-40B4-BE49-F238E27FC236}">
                <a16:creationId xmlns:a16="http://schemas.microsoft.com/office/drawing/2014/main" id="{C6A4D25A-4A55-4C00-93CF-4D1B2EF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731" y="1297252"/>
            <a:ext cx="7183199" cy="4544136"/>
          </a:xfr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4EA54B3A-1888-4A38-99EE-6118A90345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867" y="1199402"/>
            <a:ext cx="7048928" cy="4459196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E2CADF99-C5A6-4679-B014-1A376FB3C7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866" y="1199402"/>
            <a:ext cx="7048928" cy="4459196"/>
          </a:xfrm>
          <a:prstGeom prst="rect">
            <a:avLst/>
          </a:prstGeom>
        </p:spPr>
      </p:pic>
      <p:sp>
        <p:nvSpPr>
          <p:cNvPr id="22" name="Rechteck 21">
            <a:extLst>
              <a:ext uri="{FF2B5EF4-FFF2-40B4-BE49-F238E27FC236}">
                <a16:creationId xmlns:a16="http://schemas.microsoft.com/office/drawing/2014/main" id="{927DEC53-86BD-498E-8C01-4C09E598730C}"/>
              </a:ext>
            </a:extLst>
          </p:cNvPr>
          <p:cNvSpPr/>
          <p:nvPr/>
        </p:nvSpPr>
        <p:spPr>
          <a:xfrm>
            <a:off x="3867150" y="1732536"/>
            <a:ext cx="1416050" cy="4248150"/>
          </a:xfrm>
          <a:prstGeom prst="rect">
            <a:avLst/>
          </a:prstGeom>
          <a:solidFill>
            <a:schemeClr val="bg1">
              <a:alpha val="0"/>
            </a:schemeClr>
          </a:solidFill>
          <a:ln w="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3724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2FE688-FFE6-4E4C-B1AB-B891906A3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>
                <a:latin typeface="Tw Cen MT Condensed Extra Bold" panose="020B0803020202020204" pitchFamily="34" charset="0"/>
              </a:rPr>
              <a:t>Whyyy</a:t>
            </a:r>
            <a:r>
              <a:rPr lang="de-DE" dirty="0">
                <a:latin typeface="Tw Cen MT Condensed Extra Bold" panose="020B0803020202020204" pitchFamily="34" charset="0"/>
              </a:rPr>
              <a:t>?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DFA00F-67C4-44A4-B0B0-D341362DBB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Ekliges über Fische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Warum finde ich Fisch bearbeiten eklig?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Ist Fisch zubereiten eklig?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Faszination Essensexperimente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oder mit dem Essen spielt man nicht.</a:t>
            </a:r>
          </a:p>
        </p:txBody>
      </p:sp>
    </p:spTree>
    <p:extLst>
      <p:ext uri="{BB962C8B-B14F-4D97-AF65-F5344CB8AC3E}">
        <p14:creationId xmlns:p14="http://schemas.microsoft.com/office/powerpoint/2010/main" val="2942012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30F61C7-147E-48F4-B5CE-66CBC1971A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645" y="1113609"/>
            <a:ext cx="6602623" cy="4176861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FEB90D8F-2668-4384-B927-AD01F4FE1C49}"/>
              </a:ext>
            </a:extLst>
          </p:cNvPr>
          <p:cNvSpPr/>
          <p:nvPr/>
        </p:nvSpPr>
        <p:spPr>
          <a:xfrm>
            <a:off x="7635528" y="5151970"/>
            <a:ext cx="23535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Mit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dem Essen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spielt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man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nicht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841F88AF-1AA9-453D-9E5A-D1F78834E8DA}"/>
              </a:ext>
            </a:extLst>
          </p:cNvPr>
          <p:cNvSpPr/>
          <p:nvPr/>
        </p:nvSpPr>
        <p:spPr>
          <a:xfrm>
            <a:off x="7248484" y="2119210"/>
            <a:ext cx="1793573" cy="470936"/>
          </a:xfrm>
          <a:custGeom>
            <a:avLst/>
            <a:gdLst>
              <a:gd name="connsiteX0" fmla="*/ 0 w 1793573"/>
              <a:gd name="connsiteY0" fmla="*/ 470936 h 470936"/>
              <a:gd name="connsiteX1" fmla="*/ 380673 w 1793573"/>
              <a:gd name="connsiteY1" fmla="*/ 459163 h 470936"/>
              <a:gd name="connsiteX2" fmla="*/ 521954 w 1793573"/>
              <a:gd name="connsiteY2" fmla="*/ 431691 h 470936"/>
              <a:gd name="connsiteX3" fmla="*/ 749573 w 1793573"/>
              <a:gd name="connsiteY3" fmla="*/ 412069 h 470936"/>
              <a:gd name="connsiteX4" fmla="*/ 1012512 w 1793573"/>
              <a:gd name="connsiteY4" fmla="*/ 368900 h 470936"/>
              <a:gd name="connsiteX5" fmla="*/ 1149868 w 1793573"/>
              <a:gd name="connsiteY5" fmla="*/ 345353 h 470936"/>
              <a:gd name="connsiteX6" fmla="*/ 1259753 w 1793573"/>
              <a:gd name="connsiteY6" fmla="*/ 333580 h 470936"/>
              <a:gd name="connsiteX7" fmla="*/ 1287224 w 1793573"/>
              <a:gd name="connsiteY7" fmla="*/ 321806 h 470936"/>
              <a:gd name="connsiteX8" fmla="*/ 1302922 w 1793573"/>
              <a:gd name="connsiteY8" fmla="*/ 317882 h 470936"/>
              <a:gd name="connsiteX9" fmla="*/ 1342167 w 1793573"/>
              <a:gd name="connsiteY9" fmla="*/ 306108 h 470936"/>
              <a:gd name="connsiteX10" fmla="*/ 1361789 w 1793573"/>
              <a:gd name="connsiteY10" fmla="*/ 294335 h 470936"/>
              <a:gd name="connsiteX11" fmla="*/ 1373562 w 1793573"/>
              <a:gd name="connsiteY11" fmla="*/ 290411 h 470936"/>
              <a:gd name="connsiteX12" fmla="*/ 1381411 w 1793573"/>
              <a:gd name="connsiteY12" fmla="*/ 266864 h 470936"/>
              <a:gd name="connsiteX13" fmla="*/ 1377487 w 1793573"/>
              <a:gd name="connsiteY13" fmla="*/ 164828 h 470936"/>
              <a:gd name="connsiteX14" fmla="*/ 1369638 w 1793573"/>
              <a:gd name="connsiteY14" fmla="*/ 105961 h 470936"/>
              <a:gd name="connsiteX15" fmla="*/ 1365713 w 1793573"/>
              <a:gd name="connsiteY15" fmla="*/ 90263 h 470936"/>
              <a:gd name="connsiteX16" fmla="*/ 1361789 w 1793573"/>
              <a:gd name="connsiteY16" fmla="*/ 78490 h 470936"/>
              <a:gd name="connsiteX17" fmla="*/ 1353940 w 1793573"/>
              <a:gd name="connsiteY17" fmla="*/ 39245 h 470936"/>
              <a:gd name="connsiteX18" fmla="*/ 1369638 w 1793573"/>
              <a:gd name="connsiteY18" fmla="*/ 145205 h 470936"/>
              <a:gd name="connsiteX19" fmla="*/ 1373562 w 1793573"/>
              <a:gd name="connsiteY19" fmla="*/ 180526 h 470936"/>
              <a:gd name="connsiteX20" fmla="*/ 1389260 w 1793573"/>
              <a:gd name="connsiteY20" fmla="*/ 211921 h 470936"/>
              <a:gd name="connsiteX21" fmla="*/ 1397109 w 1793573"/>
              <a:gd name="connsiteY21" fmla="*/ 243317 h 470936"/>
              <a:gd name="connsiteX22" fmla="*/ 1401034 w 1793573"/>
              <a:gd name="connsiteY22" fmla="*/ 302184 h 470936"/>
              <a:gd name="connsiteX23" fmla="*/ 1412807 w 1793573"/>
              <a:gd name="connsiteY23" fmla="*/ 361051 h 470936"/>
              <a:gd name="connsiteX24" fmla="*/ 1416731 w 1793573"/>
              <a:gd name="connsiteY24" fmla="*/ 392447 h 470936"/>
              <a:gd name="connsiteX25" fmla="*/ 1424580 w 1793573"/>
              <a:gd name="connsiteY25" fmla="*/ 443465 h 470936"/>
              <a:gd name="connsiteX26" fmla="*/ 1452052 w 1793573"/>
              <a:gd name="connsiteY26" fmla="*/ 439540 h 470936"/>
              <a:gd name="connsiteX27" fmla="*/ 1487372 w 1793573"/>
              <a:gd name="connsiteY27" fmla="*/ 408145 h 470936"/>
              <a:gd name="connsiteX28" fmla="*/ 1506994 w 1793573"/>
              <a:gd name="connsiteY28" fmla="*/ 400296 h 470936"/>
              <a:gd name="connsiteX29" fmla="*/ 1561937 w 1793573"/>
              <a:gd name="connsiteY29" fmla="*/ 364975 h 470936"/>
              <a:gd name="connsiteX30" fmla="*/ 1616879 w 1793573"/>
              <a:gd name="connsiteY30" fmla="*/ 325731 h 470936"/>
              <a:gd name="connsiteX31" fmla="*/ 1656124 w 1793573"/>
              <a:gd name="connsiteY31" fmla="*/ 298260 h 470936"/>
              <a:gd name="connsiteX32" fmla="*/ 1679671 w 1793573"/>
              <a:gd name="connsiteY32" fmla="*/ 274713 h 470936"/>
              <a:gd name="connsiteX33" fmla="*/ 1687519 w 1793573"/>
              <a:gd name="connsiteY33" fmla="*/ 262939 h 470936"/>
              <a:gd name="connsiteX34" fmla="*/ 1714991 w 1793573"/>
              <a:gd name="connsiteY34" fmla="*/ 235468 h 470936"/>
              <a:gd name="connsiteX35" fmla="*/ 1746386 w 1793573"/>
              <a:gd name="connsiteY35" fmla="*/ 204072 h 470936"/>
              <a:gd name="connsiteX36" fmla="*/ 1758160 w 1793573"/>
              <a:gd name="connsiteY36" fmla="*/ 192299 h 470936"/>
              <a:gd name="connsiteX37" fmla="*/ 1766009 w 1793573"/>
              <a:gd name="connsiteY37" fmla="*/ 180526 h 470936"/>
              <a:gd name="connsiteX38" fmla="*/ 1785631 w 1793573"/>
              <a:gd name="connsiteY38" fmla="*/ 168752 h 470936"/>
              <a:gd name="connsiteX39" fmla="*/ 1793480 w 1793573"/>
              <a:gd name="connsiteY39" fmla="*/ 156979 h 470936"/>
              <a:gd name="connsiteX40" fmla="*/ 1766009 w 1793573"/>
              <a:gd name="connsiteY40" fmla="*/ 145205 h 470936"/>
              <a:gd name="connsiteX41" fmla="*/ 1734613 w 1793573"/>
              <a:gd name="connsiteY41" fmla="*/ 133432 h 470936"/>
              <a:gd name="connsiteX42" fmla="*/ 1703217 w 1793573"/>
              <a:gd name="connsiteY42" fmla="*/ 125583 h 470936"/>
              <a:gd name="connsiteX43" fmla="*/ 1687519 w 1793573"/>
              <a:gd name="connsiteY43" fmla="*/ 109885 h 470936"/>
              <a:gd name="connsiteX44" fmla="*/ 1585483 w 1793573"/>
              <a:gd name="connsiteY44" fmla="*/ 78490 h 470936"/>
              <a:gd name="connsiteX45" fmla="*/ 1573710 w 1793573"/>
              <a:gd name="connsiteY45" fmla="*/ 74565 h 470936"/>
              <a:gd name="connsiteX46" fmla="*/ 1554088 w 1793573"/>
              <a:gd name="connsiteY46" fmla="*/ 70641 h 470936"/>
              <a:gd name="connsiteX47" fmla="*/ 1538390 w 1793573"/>
              <a:gd name="connsiteY47" fmla="*/ 58867 h 470936"/>
              <a:gd name="connsiteX48" fmla="*/ 1491296 w 1793573"/>
              <a:gd name="connsiteY48" fmla="*/ 47094 h 470936"/>
              <a:gd name="connsiteX49" fmla="*/ 1475598 w 1793573"/>
              <a:gd name="connsiteY49" fmla="*/ 39245 h 470936"/>
              <a:gd name="connsiteX50" fmla="*/ 1424580 w 1793573"/>
              <a:gd name="connsiteY50" fmla="*/ 31396 h 470936"/>
              <a:gd name="connsiteX51" fmla="*/ 1408883 w 1793573"/>
              <a:gd name="connsiteY51" fmla="*/ 27472 h 470936"/>
              <a:gd name="connsiteX52" fmla="*/ 1401034 w 1793573"/>
              <a:gd name="connsiteY52" fmla="*/ 15698 h 470936"/>
              <a:gd name="connsiteX53" fmla="*/ 1377487 w 1793573"/>
              <a:gd name="connsiteY53" fmla="*/ 11774 h 470936"/>
              <a:gd name="connsiteX54" fmla="*/ 1346091 w 1793573"/>
              <a:gd name="connsiteY54" fmla="*/ 0 h 4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793573" h="470936">
                <a:moveTo>
                  <a:pt x="0" y="470936"/>
                </a:moveTo>
                <a:cubicBezTo>
                  <a:pt x="126891" y="467012"/>
                  <a:pt x="254079" y="468681"/>
                  <a:pt x="380673" y="459163"/>
                </a:cubicBezTo>
                <a:cubicBezTo>
                  <a:pt x="428514" y="455566"/>
                  <a:pt x="474364" y="437766"/>
                  <a:pt x="521954" y="431691"/>
                </a:cubicBezTo>
                <a:cubicBezTo>
                  <a:pt x="597495" y="422047"/>
                  <a:pt x="673700" y="418610"/>
                  <a:pt x="749573" y="412069"/>
                </a:cubicBezTo>
                <a:cubicBezTo>
                  <a:pt x="998411" y="365411"/>
                  <a:pt x="748509" y="410386"/>
                  <a:pt x="1012512" y="368900"/>
                </a:cubicBezTo>
                <a:cubicBezTo>
                  <a:pt x="1058402" y="361689"/>
                  <a:pt x="1103976" y="352552"/>
                  <a:pt x="1149868" y="345353"/>
                </a:cubicBezTo>
                <a:cubicBezTo>
                  <a:pt x="1194313" y="338381"/>
                  <a:pt x="1217013" y="337141"/>
                  <a:pt x="1259753" y="333580"/>
                </a:cubicBezTo>
                <a:cubicBezTo>
                  <a:pt x="1268910" y="329655"/>
                  <a:pt x="1277861" y="325211"/>
                  <a:pt x="1287224" y="321806"/>
                </a:cubicBezTo>
                <a:cubicBezTo>
                  <a:pt x="1292293" y="319963"/>
                  <a:pt x="1297756" y="319432"/>
                  <a:pt x="1302922" y="317882"/>
                </a:cubicBezTo>
                <a:cubicBezTo>
                  <a:pt x="1350720" y="303543"/>
                  <a:pt x="1305969" y="315159"/>
                  <a:pt x="1342167" y="306108"/>
                </a:cubicBezTo>
                <a:cubicBezTo>
                  <a:pt x="1348708" y="302184"/>
                  <a:pt x="1354967" y="297746"/>
                  <a:pt x="1361789" y="294335"/>
                </a:cubicBezTo>
                <a:cubicBezTo>
                  <a:pt x="1365489" y="292485"/>
                  <a:pt x="1371158" y="293777"/>
                  <a:pt x="1373562" y="290411"/>
                </a:cubicBezTo>
                <a:cubicBezTo>
                  <a:pt x="1378371" y="283679"/>
                  <a:pt x="1378795" y="274713"/>
                  <a:pt x="1381411" y="266864"/>
                </a:cubicBezTo>
                <a:cubicBezTo>
                  <a:pt x="1380103" y="232852"/>
                  <a:pt x="1379375" y="198813"/>
                  <a:pt x="1377487" y="164828"/>
                </a:cubicBezTo>
                <a:cubicBezTo>
                  <a:pt x="1376093" y="139738"/>
                  <a:pt x="1374519" y="127926"/>
                  <a:pt x="1369638" y="105961"/>
                </a:cubicBezTo>
                <a:cubicBezTo>
                  <a:pt x="1368468" y="100696"/>
                  <a:pt x="1367195" y="95449"/>
                  <a:pt x="1365713" y="90263"/>
                </a:cubicBezTo>
                <a:cubicBezTo>
                  <a:pt x="1364577" y="86286"/>
                  <a:pt x="1362719" y="82521"/>
                  <a:pt x="1361789" y="78490"/>
                </a:cubicBezTo>
                <a:cubicBezTo>
                  <a:pt x="1358789" y="65491"/>
                  <a:pt x="1352285" y="26007"/>
                  <a:pt x="1353940" y="39245"/>
                </a:cubicBezTo>
                <a:cubicBezTo>
                  <a:pt x="1366226" y="137537"/>
                  <a:pt x="1355706" y="103416"/>
                  <a:pt x="1369638" y="145205"/>
                </a:cubicBezTo>
                <a:cubicBezTo>
                  <a:pt x="1370946" y="156979"/>
                  <a:pt x="1371080" y="168943"/>
                  <a:pt x="1373562" y="180526"/>
                </a:cubicBezTo>
                <a:cubicBezTo>
                  <a:pt x="1378654" y="204290"/>
                  <a:pt x="1380522" y="194446"/>
                  <a:pt x="1389260" y="211921"/>
                </a:cubicBezTo>
                <a:cubicBezTo>
                  <a:pt x="1393284" y="219968"/>
                  <a:pt x="1395616" y="235850"/>
                  <a:pt x="1397109" y="243317"/>
                </a:cubicBezTo>
                <a:cubicBezTo>
                  <a:pt x="1398417" y="262939"/>
                  <a:pt x="1399169" y="282607"/>
                  <a:pt x="1401034" y="302184"/>
                </a:cubicBezTo>
                <a:cubicBezTo>
                  <a:pt x="1402950" y="322301"/>
                  <a:pt x="1409748" y="341166"/>
                  <a:pt x="1412807" y="361051"/>
                </a:cubicBezTo>
                <a:cubicBezTo>
                  <a:pt x="1414411" y="371475"/>
                  <a:pt x="1415566" y="381965"/>
                  <a:pt x="1416731" y="392447"/>
                </a:cubicBezTo>
                <a:cubicBezTo>
                  <a:pt x="1421790" y="437973"/>
                  <a:pt x="1416272" y="418537"/>
                  <a:pt x="1424580" y="443465"/>
                </a:cubicBezTo>
                <a:cubicBezTo>
                  <a:pt x="1433737" y="442157"/>
                  <a:pt x="1443359" y="442701"/>
                  <a:pt x="1452052" y="439540"/>
                </a:cubicBezTo>
                <a:cubicBezTo>
                  <a:pt x="1463907" y="435229"/>
                  <a:pt x="1479024" y="413989"/>
                  <a:pt x="1487372" y="408145"/>
                </a:cubicBezTo>
                <a:cubicBezTo>
                  <a:pt x="1493143" y="404105"/>
                  <a:pt x="1500897" y="403826"/>
                  <a:pt x="1506994" y="400296"/>
                </a:cubicBezTo>
                <a:cubicBezTo>
                  <a:pt x="1525836" y="389387"/>
                  <a:pt x="1544220" y="377630"/>
                  <a:pt x="1561937" y="364975"/>
                </a:cubicBezTo>
                <a:cubicBezTo>
                  <a:pt x="1580251" y="351894"/>
                  <a:pt x="1599305" y="339791"/>
                  <a:pt x="1616879" y="325731"/>
                </a:cubicBezTo>
                <a:cubicBezTo>
                  <a:pt x="1642457" y="305268"/>
                  <a:pt x="1629318" y="314342"/>
                  <a:pt x="1656124" y="298260"/>
                </a:cubicBezTo>
                <a:cubicBezTo>
                  <a:pt x="1674624" y="270509"/>
                  <a:pt x="1650461" y="303924"/>
                  <a:pt x="1679671" y="274713"/>
                </a:cubicBezTo>
                <a:cubicBezTo>
                  <a:pt x="1683006" y="271378"/>
                  <a:pt x="1684364" y="266445"/>
                  <a:pt x="1687519" y="262939"/>
                </a:cubicBezTo>
                <a:cubicBezTo>
                  <a:pt x="1696182" y="253313"/>
                  <a:pt x="1706901" y="245580"/>
                  <a:pt x="1714991" y="235468"/>
                </a:cubicBezTo>
                <a:cubicBezTo>
                  <a:pt x="1742594" y="200965"/>
                  <a:pt x="1717883" y="228504"/>
                  <a:pt x="1746386" y="204072"/>
                </a:cubicBezTo>
                <a:cubicBezTo>
                  <a:pt x="1750600" y="200460"/>
                  <a:pt x="1754607" y="196563"/>
                  <a:pt x="1758160" y="192299"/>
                </a:cubicBezTo>
                <a:cubicBezTo>
                  <a:pt x="1761180" y="188676"/>
                  <a:pt x="1762428" y="183596"/>
                  <a:pt x="1766009" y="180526"/>
                </a:cubicBezTo>
                <a:cubicBezTo>
                  <a:pt x="1771800" y="175562"/>
                  <a:pt x="1779090" y="172677"/>
                  <a:pt x="1785631" y="168752"/>
                </a:cubicBezTo>
                <a:cubicBezTo>
                  <a:pt x="1788247" y="164828"/>
                  <a:pt x="1794405" y="161604"/>
                  <a:pt x="1793480" y="156979"/>
                </a:cubicBezTo>
                <a:cubicBezTo>
                  <a:pt x="1792054" y="149847"/>
                  <a:pt x="1769318" y="146032"/>
                  <a:pt x="1766009" y="145205"/>
                </a:cubicBezTo>
                <a:cubicBezTo>
                  <a:pt x="1747475" y="132851"/>
                  <a:pt x="1760571" y="139423"/>
                  <a:pt x="1734613" y="133432"/>
                </a:cubicBezTo>
                <a:cubicBezTo>
                  <a:pt x="1724102" y="131006"/>
                  <a:pt x="1703217" y="125583"/>
                  <a:pt x="1703217" y="125583"/>
                </a:cubicBezTo>
                <a:cubicBezTo>
                  <a:pt x="1697984" y="120350"/>
                  <a:pt x="1693676" y="113990"/>
                  <a:pt x="1687519" y="109885"/>
                </a:cubicBezTo>
                <a:cubicBezTo>
                  <a:pt x="1656619" y="89285"/>
                  <a:pt x="1621190" y="84440"/>
                  <a:pt x="1585483" y="78490"/>
                </a:cubicBezTo>
                <a:cubicBezTo>
                  <a:pt x="1581559" y="77182"/>
                  <a:pt x="1577723" y="75568"/>
                  <a:pt x="1573710" y="74565"/>
                </a:cubicBezTo>
                <a:cubicBezTo>
                  <a:pt x="1567239" y="72947"/>
                  <a:pt x="1560183" y="73350"/>
                  <a:pt x="1554088" y="70641"/>
                </a:cubicBezTo>
                <a:cubicBezTo>
                  <a:pt x="1548111" y="67984"/>
                  <a:pt x="1544240" y="61792"/>
                  <a:pt x="1538390" y="58867"/>
                </a:cubicBezTo>
                <a:cubicBezTo>
                  <a:pt x="1522842" y="51093"/>
                  <a:pt x="1508051" y="49886"/>
                  <a:pt x="1491296" y="47094"/>
                </a:cubicBezTo>
                <a:cubicBezTo>
                  <a:pt x="1486063" y="44478"/>
                  <a:pt x="1481076" y="41299"/>
                  <a:pt x="1475598" y="39245"/>
                </a:cubicBezTo>
                <a:cubicBezTo>
                  <a:pt x="1461284" y="33877"/>
                  <a:pt x="1436983" y="32774"/>
                  <a:pt x="1424580" y="31396"/>
                </a:cubicBezTo>
                <a:cubicBezTo>
                  <a:pt x="1419348" y="30088"/>
                  <a:pt x="1413370" y="30464"/>
                  <a:pt x="1408883" y="27472"/>
                </a:cubicBezTo>
                <a:cubicBezTo>
                  <a:pt x="1404958" y="24856"/>
                  <a:pt x="1405253" y="17807"/>
                  <a:pt x="1401034" y="15698"/>
                </a:cubicBezTo>
                <a:cubicBezTo>
                  <a:pt x="1393917" y="12139"/>
                  <a:pt x="1385336" y="13082"/>
                  <a:pt x="1377487" y="11774"/>
                </a:cubicBezTo>
                <a:cubicBezTo>
                  <a:pt x="1351165" y="3000"/>
                  <a:pt x="1361340" y="7625"/>
                  <a:pt x="1346091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7ACE84B-6EA5-4067-A1B9-EF02371EDD65}"/>
              </a:ext>
            </a:extLst>
          </p:cNvPr>
          <p:cNvSpPr/>
          <p:nvPr/>
        </p:nvSpPr>
        <p:spPr>
          <a:xfrm>
            <a:off x="9154296" y="2077679"/>
            <a:ext cx="2206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Essens-Experimentiere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Natürliches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“Sandbox” Game </a:t>
            </a:r>
          </a:p>
        </p:txBody>
      </p:sp>
    </p:spTree>
    <p:extLst>
      <p:ext uri="{BB962C8B-B14F-4D97-AF65-F5344CB8AC3E}">
        <p14:creationId xmlns:p14="http://schemas.microsoft.com/office/powerpoint/2010/main" val="126703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459A8D23-DF5F-42AE-B8E9-10A473247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229" y="491130"/>
            <a:ext cx="3450104" cy="342770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570594F0-50BF-4DBD-AB11-701ACE9F7EAF}"/>
              </a:ext>
            </a:extLst>
          </p:cNvPr>
          <p:cNvSpPr/>
          <p:nvPr/>
        </p:nvSpPr>
        <p:spPr>
          <a:xfrm>
            <a:off x="1967947" y="4524835"/>
            <a:ext cx="4128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How to prepare a whole fish - GoodFood.com - BBC Food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Jonas “close up cooking cut”</a:t>
            </a:r>
          </a:p>
        </p:txBody>
      </p:sp>
      <p:pic>
        <p:nvPicPr>
          <p:cNvPr id="12" name="its-fishy compressed">
            <a:hlinkClick r:id="" action="ppaction://media"/>
            <a:extLst>
              <a:ext uri="{FF2B5EF4-FFF2-40B4-BE49-F238E27FC236}">
                <a16:creationId xmlns:a16="http://schemas.microsoft.com/office/drawing/2014/main" id="{63505E1B-F468-499F-94BE-D279B96107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1581" y="491130"/>
            <a:ext cx="4572000" cy="3657600"/>
          </a:xfrm>
          <a:prstGeom prst="rect">
            <a:avLst/>
          </a:prstGeom>
        </p:spPr>
      </p:pic>
      <p:sp>
        <p:nvSpPr>
          <p:cNvPr id="13" name="Freihandform: Form 12">
            <a:extLst>
              <a:ext uri="{FF2B5EF4-FFF2-40B4-BE49-F238E27FC236}">
                <a16:creationId xmlns:a16="http://schemas.microsoft.com/office/drawing/2014/main" id="{29A4385E-4D89-4B2B-A597-A678C213EA75}"/>
              </a:ext>
            </a:extLst>
          </p:cNvPr>
          <p:cNvSpPr/>
          <p:nvPr/>
        </p:nvSpPr>
        <p:spPr>
          <a:xfrm>
            <a:off x="6004429" y="1365713"/>
            <a:ext cx="1793573" cy="470936"/>
          </a:xfrm>
          <a:custGeom>
            <a:avLst/>
            <a:gdLst>
              <a:gd name="connsiteX0" fmla="*/ 0 w 1793573"/>
              <a:gd name="connsiteY0" fmla="*/ 470936 h 470936"/>
              <a:gd name="connsiteX1" fmla="*/ 380673 w 1793573"/>
              <a:gd name="connsiteY1" fmla="*/ 459163 h 470936"/>
              <a:gd name="connsiteX2" fmla="*/ 521954 w 1793573"/>
              <a:gd name="connsiteY2" fmla="*/ 431691 h 470936"/>
              <a:gd name="connsiteX3" fmla="*/ 749573 w 1793573"/>
              <a:gd name="connsiteY3" fmla="*/ 412069 h 470936"/>
              <a:gd name="connsiteX4" fmla="*/ 1012512 w 1793573"/>
              <a:gd name="connsiteY4" fmla="*/ 368900 h 470936"/>
              <a:gd name="connsiteX5" fmla="*/ 1149868 w 1793573"/>
              <a:gd name="connsiteY5" fmla="*/ 345353 h 470936"/>
              <a:gd name="connsiteX6" fmla="*/ 1259753 w 1793573"/>
              <a:gd name="connsiteY6" fmla="*/ 333580 h 470936"/>
              <a:gd name="connsiteX7" fmla="*/ 1287224 w 1793573"/>
              <a:gd name="connsiteY7" fmla="*/ 321806 h 470936"/>
              <a:gd name="connsiteX8" fmla="*/ 1302922 w 1793573"/>
              <a:gd name="connsiteY8" fmla="*/ 317882 h 470936"/>
              <a:gd name="connsiteX9" fmla="*/ 1342167 w 1793573"/>
              <a:gd name="connsiteY9" fmla="*/ 306108 h 470936"/>
              <a:gd name="connsiteX10" fmla="*/ 1361789 w 1793573"/>
              <a:gd name="connsiteY10" fmla="*/ 294335 h 470936"/>
              <a:gd name="connsiteX11" fmla="*/ 1373562 w 1793573"/>
              <a:gd name="connsiteY11" fmla="*/ 290411 h 470936"/>
              <a:gd name="connsiteX12" fmla="*/ 1381411 w 1793573"/>
              <a:gd name="connsiteY12" fmla="*/ 266864 h 470936"/>
              <a:gd name="connsiteX13" fmla="*/ 1377487 w 1793573"/>
              <a:gd name="connsiteY13" fmla="*/ 164828 h 470936"/>
              <a:gd name="connsiteX14" fmla="*/ 1369638 w 1793573"/>
              <a:gd name="connsiteY14" fmla="*/ 105961 h 470936"/>
              <a:gd name="connsiteX15" fmla="*/ 1365713 w 1793573"/>
              <a:gd name="connsiteY15" fmla="*/ 90263 h 470936"/>
              <a:gd name="connsiteX16" fmla="*/ 1361789 w 1793573"/>
              <a:gd name="connsiteY16" fmla="*/ 78490 h 470936"/>
              <a:gd name="connsiteX17" fmla="*/ 1353940 w 1793573"/>
              <a:gd name="connsiteY17" fmla="*/ 39245 h 470936"/>
              <a:gd name="connsiteX18" fmla="*/ 1369638 w 1793573"/>
              <a:gd name="connsiteY18" fmla="*/ 145205 h 470936"/>
              <a:gd name="connsiteX19" fmla="*/ 1373562 w 1793573"/>
              <a:gd name="connsiteY19" fmla="*/ 180526 h 470936"/>
              <a:gd name="connsiteX20" fmla="*/ 1389260 w 1793573"/>
              <a:gd name="connsiteY20" fmla="*/ 211921 h 470936"/>
              <a:gd name="connsiteX21" fmla="*/ 1397109 w 1793573"/>
              <a:gd name="connsiteY21" fmla="*/ 243317 h 470936"/>
              <a:gd name="connsiteX22" fmla="*/ 1401034 w 1793573"/>
              <a:gd name="connsiteY22" fmla="*/ 302184 h 470936"/>
              <a:gd name="connsiteX23" fmla="*/ 1412807 w 1793573"/>
              <a:gd name="connsiteY23" fmla="*/ 361051 h 470936"/>
              <a:gd name="connsiteX24" fmla="*/ 1416731 w 1793573"/>
              <a:gd name="connsiteY24" fmla="*/ 392447 h 470936"/>
              <a:gd name="connsiteX25" fmla="*/ 1424580 w 1793573"/>
              <a:gd name="connsiteY25" fmla="*/ 443465 h 470936"/>
              <a:gd name="connsiteX26" fmla="*/ 1452052 w 1793573"/>
              <a:gd name="connsiteY26" fmla="*/ 439540 h 470936"/>
              <a:gd name="connsiteX27" fmla="*/ 1487372 w 1793573"/>
              <a:gd name="connsiteY27" fmla="*/ 408145 h 470936"/>
              <a:gd name="connsiteX28" fmla="*/ 1506994 w 1793573"/>
              <a:gd name="connsiteY28" fmla="*/ 400296 h 470936"/>
              <a:gd name="connsiteX29" fmla="*/ 1561937 w 1793573"/>
              <a:gd name="connsiteY29" fmla="*/ 364975 h 470936"/>
              <a:gd name="connsiteX30" fmla="*/ 1616879 w 1793573"/>
              <a:gd name="connsiteY30" fmla="*/ 325731 h 470936"/>
              <a:gd name="connsiteX31" fmla="*/ 1656124 w 1793573"/>
              <a:gd name="connsiteY31" fmla="*/ 298260 h 470936"/>
              <a:gd name="connsiteX32" fmla="*/ 1679671 w 1793573"/>
              <a:gd name="connsiteY32" fmla="*/ 274713 h 470936"/>
              <a:gd name="connsiteX33" fmla="*/ 1687519 w 1793573"/>
              <a:gd name="connsiteY33" fmla="*/ 262939 h 470936"/>
              <a:gd name="connsiteX34" fmla="*/ 1714991 w 1793573"/>
              <a:gd name="connsiteY34" fmla="*/ 235468 h 470936"/>
              <a:gd name="connsiteX35" fmla="*/ 1746386 w 1793573"/>
              <a:gd name="connsiteY35" fmla="*/ 204072 h 470936"/>
              <a:gd name="connsiteX36" fmla="*/ 1758160 w 1793573"/>
              <a:gd name="connsiteY36" fmla="*/ 192299 h 470936"/>
              <a:gd name="connsiteX37" fmla="*/ 1766009 w 1793573"/>
              <a:gd name="connsiteY37" fmla="*/ 180526 h 470936"/>
              <a:gd name="connsiteX38" fmla="*/ 1785631 w 1793573"/>
              <a:gd name="connsiteY38" fmla="*/ 168752 h 470936"/>
              <a:gd name="connsiteX39" fmla="*/ 1793480 w 1793573"/>
              <a:gd name="connsiteY39" fmla="*/ 156979 h 470936"/>
              <a:gd name="connsiteX40" fmla="*/ 1766009 w 1793573"/>
              <a:gd name="connsiteY40" fmla="*/ 145205 h 470936"/>
              <a:gd name="connsiteX41" fmla="*/ 1734613 w 1793573"/>
              <a:gd name="connsiteY41" fmla="*/ 133432 h 470936"/>
              <a:gd name="connsiteX42" fmla="*/ 1703217 w 1793573"/>
              <a:gd name="connsiteY42" fmla="*/ 125583 h 470936"/>
              <a:gd name="connsiteX43" fmla="*/ 1687519 w 1793573"/>
              <a:gd name="connsiteY43" fmla="*/ 109885 h 470936"/>
              <a:gd name="connsiteX44" fmla="*/ 1585483 w 1793573"/>
              <a:gd name="connsiteY44" fmla="*/ 78490 h 470936"/>
              <a:gd name="connsiteX45" fmla="*/ 1573710 w 1793573"/>
              <a:gd name="connsiteY45" fmla="*/ 74565 h 470936"/>
              <a:gd name="connsiteX46" fmla="*/ 1554088 w 1793573"/>
              <a:gd name="connsiteY46" fmla="*/ 70641 h 470936"/>
              <a:gd name="connsiteX47" fmla="*/ 1538390 w 1793573"/>
              <a:gd name="connsiteY47" fmla="*/ 58867 h 470936"/>
              <a:gd name="connsiteX48" fmla="*/ 1491296 w 1793573"/>
              <a:gd name="connsiteY48" fmla="*/ 47094 h 470936"/>
              <a:gd name="connsiteX49" fmla="*/ 1475598 w 1793573"/>
              <a:gd name="connsiteY49" fmla="*/ 39245 h 470936"/>
              <a:gd name="connsiteX50" fmla="*/ 1424580 w 1793573"/>
              <a:gd name="connsiteY50" fmla="*/ 31396 h 470936"/>
              <a:gd name="connsiteX51" fmla="*/ 1408883 w 1793573"/>
              <a:gd name="connsiteY51" fmla="*/ 27472 h 470936"/>
              <a:gd name="connsiteX52" fmla="*/ 1401034 w 1793573"/>
              <a:gd name="connsiteY52" fmla="*/ 15698 h 470936"/>
              <a:gd name="connsiteX53" fmla="*/ 1377487 w 1793573"/>
              <a:gd name="connsiteY53" fmla="*/ 11774 h 470936"/>
              <a:gd name="connsiteX54" fmla="*/ 1346091 w 1793573"/>
              <a:gd name="connsiteY54" fmla="*/ 0 h 4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793573" h="470936">
                <a:moveTo>
                  <a:pt x="0" y="470936"/>
                </a:moveTo>
                <a:cubicBezTo>
                  <a:pt x="126891" y="467012"/>
                  <a:pt x="254079" y="468681"/>
                  <a:pt x="380673" y="459163"/>
                </a:cubicBezTo>
                <a:cubicBezTo>
                  <a:pt x="428514" y="455566"/>
                  <a:pt x="474364" y="437766"/>
                  <a:pt x="521954" y="431691"/>
                </a:cubicBezTo>
                <a:cubicBezTo>
                  <a:pt x="597495" y="422047"/>
                  <a:pt x="673700" y="418610"/>
                  <a:pt x="749573" y="412069"/>
                </a:cubicBezTo>
                <a:cubicBezTo>
                  <a:pt x="998411" y="365411"/>
                  <a:pt x="748509" y="410386"/>
                  <a:pt x="1012512" y="368900"/>
                </a:cubicBezTo>
                <a:cubicBezTo>
                  <a:pt x="1058402" y="361689"/>
                  <a:pt x="1103976" y="352552"/>
                  <a:pt x="1149868" y="345353"/>
                </a:cubicBezTo>
                <a:cubicBezTo>
                  <a:pt x="1194313" y="338381"/>
                  <a:pt x="1217013" y="337141"/>
                  <a:pt x="1259753" y="333580"/>
                </a:cubicBezTo>
                <a:cubicBezTo>
                  <a:pt x="1268910" y="329655"/>
                  <a:pt x="1277861" y="325211"/>
                  <a:pt x="1287224" y="321806"/>
                </a:cubicBezTo>
                <a:cubicBezTo>
                  <a:pt x="1292293" y="319963"/>
                  <a:pt x="1297756" y="319432"/>
                  <a:pt x="1302922" y="317882"/>
                </a:cubicBezTo>
                <a:cubicBezTo>
                  <a:pt x="1350720" y="303543"/>
                  <a:pt x="1305969" y="315159"/>
                  <a:pt x="1342167" y="306108"/>
                </a:cubicBezTo>
                <a:cubicBezTo>
                  <a:pt x="1348708" y="302184"/>
                  <a:pt x="1354967" y="297746"/>
                  <a:pt x="1361789" y="294335"/>
                </a:cubicBezTo>
                <a:cubicBezTo>
                  <a:pt x="1365489" y="292485"/>
                  <a:pt x="1371158" y="293777"/>
                  <a:pt x="1373562" y="290411"/>
                </a:cubicBezTo>
                <a:cubicBezTo>
                  <a:pt x="1378371" y="283679"/>
                  <a:pt x="1378795" y="274713"/>
                  <a:pt x="1381411" y="266864"/>
                </a:cubicBezTo>
                <a:cubicBezTo>
                  <a:pt x="1380103" y="232852"/>
                  <a:pt x="1379375" y="198813"/>
                  <a:pt x="1377487" y="164828"/>
                </a:cubicBezTo>
                <a:cubicBezTo>
                  <a:pt x="1376093" y="139738"/>
                  <a:pt x="1374519" y="127926"/>
                  <a:pt x="1369638" y="105961"/>
                </a:cubicBezTo>
                <a:cubicBezTo>
                  <a:pt x="1368468" y="100696"/>
                  <a:pt x="1367195" y="95449"/>
                  <a:pt x="1365713" y="90263"/>
                </a:cubicBezTo>
                <a:cubicBezTo>
                  <a:pt x="1364577" y="86286"/>
                  <a:pt x="1362719" y="82521"/>
                  <a:pt x="1361789" y="78490"/>
                </a:cubicBezTo>
                <a:cubicBezTo>
                  <a:pt x="1358789" y="65491"/>
                  <a:pt x="1352285" y="26007"/>
                  <a:pt x="1353940" y="39245"/>
                </a:cubicBezTo>
                <a:cubicBezTo>
                  <a:pt x="1366226" y="137537"/>
                  <a:pt x="1355706" y="103416"/>
                  <a:pt x="1369638" y="145205"/>
                </a:cubicBezTo>
                <a:cubicBezTo>
                  <a:pt x="1370946" y="156979"/>
                  <a:pt x="1371080" y="168943"/>
                  <a:pt x="1373562" y="180526"/>
                </a:cubicBezTo>
                <a:cubicBezTo>
                  <a:pt x="1378654" y="204290"/>
                  <a:pt x="1380522" y="194446"/>
                  <a:pt x="1389260" y="211921"/>
                </a:cubicBezTo>
                <a:cubicBezTo>
                  <a:pt x="1393284" y="219968"/>
                  <a:pt x="1395616" y="235850"/>
                  <a:pt x="1397109" y="243317"/>
                </a:cubicBezTo>
                <a:cubicBezTo>
                  <a:pt x="1398417" y="262939"/>
                  <a:pt x="1399169" y="282607"/>
                  <a:pt x="1401034" y="302184"/>
                </a:cubicBezTo>
                <a:cubicBezTo>
                  <a:pt x="1402950" y="322301"/>
                  <a:pt x="1409748" y="341166"/>
                  <a:pt x="1412807" y="361051"/>
                </a:cubicBezTo>
                <a:cubicBezTo>
                  <a:pt x="1414411" y="371475"/>
                  <a:pt x="1415566" y="381965"/>
                  <a:pt x="1416731" y="392447"/>
                </a:cubicBezTo>
                <a:cubicBezTo>
                  <a:pt x="1421790" y="437973"/>
                  <a:pt x="1416272" y="418537"/>
                  <a:pt x="1424580" y="443465"/>
                </a:cubicBezTo>
                <a:cubicBezTo>
                  <a:pt x="1433737" y="442157"/>
                  <a:pt x="1443359" y="442701"/>
                  <a:pt x="1452052" y="439540"/>
                </a:cubicBezTo>
                <a:cubicBezTo>
                  <a:pt x="1463907" y="435229"/>
                  <a:pt x="1479024" y="413989"/>
                  <a:pt x="1487372" y="408145"/>
                </a:cubicBezTo>
                <a:cubicBezTo>
                  <a:pt x="1493143" y="404105"/>
                  <a:pt x="1500897" y="403826"/>
                  <a:pt x="1506994" y="400296"/>
                </a:cubicBezTo>
                <a:cubicBezTo>
                  <a:pt x="1525836" y="389387"/>
                  <a:pt x="1544220" y="377630"/>
                  <a:pt x="1561937" y="364975"/>
                </a:cubicBezTo>
                <a:cubicBezTo>
                  <a:pt x="1580251" y="351894"/>
                  <a:pt x="1599305" y="339791"/>
                  <a:pt x="1616879" y="325731"/>
                </a:cubicBezTo>
                <a:cubicBezTo>
                  <a:pt x="1642457" y="305268"/>
                  <a:pt x="1629318" y="314342"/>
                  <a:pt x="1656124" y="298260"/>
                </a:cubicBezTo>
                <a:cubicBezTo>
                  <a:pt x="1674624" y="270509"/>
                  <a:pt x="1650461" y="303924"/>
                  <a:pt x="1679671" y="274713"/>
                </a:cubicBezTo>
                <a:cubicBezTo>
                  <a:pt x="1683006" y="271378"/>
                  <a:pt x="1684364" y="266445"/>
                  <a:pt x="1687519" y="262939"/>
                </a:cubicBezTo>
                <a:cubicBezTo>
                  <a:pt x="1696182" y="253313"/>
                  <a:pt x="1706901" y="245580"/>
                  <a:pt x="1714991" y="235468"/>
                </a:cubicBezTo>
                <a:cubicBezTo>
                  <a:pt x="1742594" y="200965"/>
                  <a:pt x="1717883" y="228504"/>
                  <a:pt x="1746386" y="204072"/>
                </a:cubicBezTo>
                <a:cubicBezTo>
                  <a:pt x="1750600" y="200460"/>
                  <a:pt x="1754607" y="196563"/>
                  <a:pt x="1758160" y="192299"/>
                </a:cubicBezTo>
                <a:cubicBezTo>
                  <a:pt x="1761180" y="188676"/>
                  <a:pt x="1762428" y="183596"/>
                  <a:pt x="1766009" y="180526"/>
                </a:cubicBezTo>
                <a:cubicBezTo>
                  <a:pt x="1771800" y="175562"/>
                  <a:pt x="1779090" y="172677"/>
                  <a:pt x="1785631" y="168752"/>
                </a:cubicBezTo>
                <a:cubicBezTo>
                  <a:pt x="1788247" y="164828"/>
                  <a:pt x="1794405" y="161604"/>
                  <a:pt x="1793480" y="156979"/>
                </a:cubicBezTo>
                <a:cubicBezTo>
                  <a:pt x="1792054" y="149847"/>
                  <a:pt x="1769318" y="146032"/>
                  <a:pt x="1766009" y="145205"/>
                </a:cubicBezTo>
                <a:cubicBezTo>
                  <a:pt x="1747475" y="132851"/>
                  <a:pt x="1760571" y="139423"/>
                  <a:pt x="1734613" y="133432"/>
                </a:cubicBezTo>
                <a:cubicBezTo>
                  <a:pt x="1724102" y="131006"/>
                  <a:pt x="1703217" y="125583"/>
                  <a:pt x="1703217" y="125583"/>
                </a:cubicBezTo>
                <a:cubicBezTo>
                  <a:pt x="1697984" y="120350"/>
                  <a:pt x="1693676" y="113990"/>
                  <a:pt x="1687519" y="109885"/>
                </a:cubicBezTo>
                <a:cubicBezTo>
                  <a:pt x="1656619" y="89285"/>
                  <a:pt x="1621190" y="84440"/>
                  <a:pt x="1585483" y="78490"/>
                </a:cubicBezTo>
                <a:cubicBezTo>
                  <a:pt x="1581559" y="77182"/>
                  <a:pt x="1577723" y="75568"/>
                  <a:pt x="1573710" y="74565"/>
                </a:cubicBezTo>
                <a:cubicBezTo>
                  <a:pt x="1567239" y="72947"/>
                  <a:pt x="1560183" y="73350"/>
                  <a:pt x="1554088" y="70641"/>
                </a:cubicBezTo>
                <a:cubicBezTo>
                  <a:pt x="1548111" y="67984"/>
                  <a:pt x="1544240" y="61792"/>
                  <a:pt x="1538390" y="58867"/>
                </a:cubicBezTo>
                <a:cubicBezTo>
                  <a:pt x="1522842" y="51093"/>
                  <a:pt x="1508051" y="49886"/>
                  <a:pt x="1491296" y="47094"/>
                </a:cubicBezTo>
                <a:cubicBezTo>
                  <a:pt x="1486063" y="44478"/>
                  <a:pt x="1481076" y="41299"/>
                  <a:pt x="1475598" y="39245"/>
                </a:cubicBezTo>
                <a:cubicBezTo>
                  <a:pt x="1461284" y="33877"/>
                  <a:pt x="1436983" y="32774"/>
                  <a:pt x="1424580" y="31396"/>
                </a:cubicBezTo>
                <a:cubicBezTo>
                  <a:pt x="1419348" y="30088"/>
                  <a:pt x="1413370" y="30464"/>
                  <a:pt x="1408883" y="27472"/>
                </a:cubicBezTo>
                <a:cubicBezTo>
                  <a:pt x="1404958" y="24856"/>
                  <a:pt x="1405253" y="17807"/>
                  <a:pt x="1401034" y="15698"/>
                </a:cubicBezTo>
                <a:cubicBezTo>
                  <a:pt x="1393917" y="12139"/>
                  <a:pt x="1385336" y="13082"/>
                  <a:pt x="1377487" y="11774"/>
                </a:cubicBezTo>
                <a:cubicBezTo>
                  <a:pt x="1351165" y="3000"/>
                  <a:pt x="1361340" y="7625"/>
                  <a:pt x="1346091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8329606-9EEC-41FF-804F-D25985702151}"/>
              </a:ext>
            </a:extLst>
          </p:cNvPr>
          <p:cNvSpPr/>
          <p:nvPr/>
        </p:nvSpPr>
        <p:spPr>
          <a:xfrm>
            <a:off x="8026665" y="1427779"/>
            <a:ext cx="422263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Verschieden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Tools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Gefühl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für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den Fisch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Super absurd so an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einem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Lebewesen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herumzuschnippeln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während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es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herumglitscht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2B29123-7D03-4C5D-80F2-49C76B354292}"/>
              </a:ext>
            </a:extLst>
          </p:cNvPr>
          <p:cNvSpPr/>
          <p:nvPr/>
        </p:nvSpPr>
        <p:spPr>
          <a:xfrm>
            <a:off x="1967947" y="5032090"/>
            <a:ext cx="54763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Was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fühl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ich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wenn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die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Fischhaut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aufgeht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und die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inneren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Teile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herausquellen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720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54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</Words>
  <Application>Microsoft Office PowerPoint</Application>
  <PresentationFormat>Breitbild</PresentationFormat>
  <Paragraphs>30</Paragraphs>
  <Slides>15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Segoe UI Black</vt:lpstr>
      <vt:lpstr>Tw Cen MT Condensed Extra Bold</vt:lpstr>
      <vt:lpstr>Office</vt:lpstr>
      <vt:lpstr>Aufgabe:</vt:lpstr>
      <vt:lpstr>FISCH ZUBEREITUNGS SIMULATOR 2019</vt:lpstr>
      <vt:lpstr>PowerPoint-Präsentation</vt:lpstr>
      <vt:lpstr>PowerPoint-Präsentation</vt:lpstr>
      <vt:lpstr>PowerPoint-Präsentation</vt:lpstr>
      <vt:lpstr>PowerPoint-Präsentation</vt:lpstr>
      <vt:lpstr>Whyyy?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[Skizzen]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FISCH ZUBEREITUNGS SIMULATOR 2019</dc:title>
  <dc:creator>Otto Jonas Frederik</dc:creator>
  <cp:lastModifiedBy>Otto Jonas Frederik</cp:lastModifiedBy>
  <cp:revision>21</cp:revision>
  <dcterms:created xsi:type="dcterms:W3CDTF">2019-11-22T14:46:02Z</dcterms:created>
  <dcterms:modified xsi:type="dcterms:W3CDTF">2019-11-25T15:29:37Z</dcterms:modified>
</cp:coreProperties>
</file>

<file path=docProps/thumbnail.jpeg>
</file>